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</p:sldIdLst>
  <p:sldSz cx="10160000" cy="7620000"/>
  <p:notesSz cx="6858000" cy="9144000"/>
  <p:embeddedFontLst>
    <p:embeddedFont>
      <p:font typeface="Calibri" pitchFamily="34" charset="0"/>
      <p:regular r:id="rId5"/>
      <p:bold r:id="rId6"/>
      <p:italic r:id="rId7"/>
      <p:boldItalic r:id="rId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3" Type="http://schemas.openxmlformats.org/officeDocument/2006/relationships/slide" Target="slides/slide2.xml"/><Relationship Id="rId7" Type="http://schemas.openxmlformats.org/officeDocument/2006/relationships/font" Target="fonts/font3.fntdata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theme" Target="theme/theme1.xml"/><Relationship Id="rId5" Type="http://schemas.openxmlformats.org/officeDocument/2006/relationships/font" Target="fonts/font1.fntdata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37CBF-0D50-4F68-B4C2-A0ABA780D4D0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A1951-1434-46C1-A5A6-2C40E66F18D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37CBF-0D50-4F68-B4C2-A0ABA780D4D0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A1951-1434-46C1-A5A6-2C40E66F18D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37CBF-0D50-4F68-B4C2-A0ABA780D4D0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A1951-1434-46C1-A5A6-2C40E66F18D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37CBF-0D50-4F68-B4C2-A0ABA780D4D0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A1951-1434-46C1-A5A6-2C40E66F18D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37CBF-0D50-4F68-B4C2-A0ABA780D4D0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A1951-1434-46C1-A5A6-2C40E66F18D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37CBF-0D50-4F68-B4C2-A0ABA780D4D0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A1951-1434-46C1-A5A6-2C40E66F18D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37CBF-0D50-4F68-B4C2-A0ABA780D4D0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A1951-1434-46C1-A5A6-2C40E66F18D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37CBF-0D50-4F68-B4C2-A0ABA780D4D0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A1951-1434-46C1-A5A6-2C40E66F18D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37CBF-0D50-4F68-B4C2-A0ABA780D4D0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A1951-1434-46C1-A5A6-2C40E66F18D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37CBF-0D50-4F68-B4C2-A0ABA780D4D0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A1951-1434-46C1-A5A6-2C40E66F18D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37CBF-0D50-4F68-B4C2-A0ABA780D4D0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A1951-1434-46C1-A5A6-2C40E66F18D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A37CBF-0D50-4F68-B4C2-A0ABA780D4D0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A1951-1434-46C1-A5A6-2C40E66F18D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2158342" y="885023"/>
            <a:ext cx="6390799" cy="1125921"/>
            <a:chOff x="2158342" y="885023"/>
            <a:chExt cx="6390799" cy="1125921"/>
          </a:xfrm>
        </p:grpSpPr>
        <p:sp>
          <p:nvSpPr>
            <p:cNvPr id="2" name="Freeform 1"/>
            <p:cNvSpPr/>
            <p:nvPr/>
          </p:nvSpPr>
          <p:spPr>
            <a:xfrm>
              <a:off x="2158342" y="937036"/>
              <a:ext cx="52643" cy="673825"/>
            </a:xfrm>
            <a:custGeom>
              <a:avLst/>
              <a:gdLst/>
              <a:ahLst/>
              <a:cxnLst/>
              <a:rect l="0" t="0" r="0" b="0"/>
              <a:pathLst>
                <a:path w="52643" h="673825">
                  <a:moveTo>
                    <a:pt x="52642" y="0"/>
                  </a:moveTo>
                  <a:lnTo>
                    <a:pt x="52642" y="48931"/>
                  </a:lnTo>
                  <a:lnTo>
                    <a:pt x="52642" y="108061"/>
                  </a:lnTo>
                  <a:lnTo>
                    <a:pt x="52642" y="167459"/>
                  </a:lnTo>
                  <a:lnTo>
                    <a:pt x="47053" y="220153"/>
                  </a:lnTo>
                  <a:lnTo>
                    <a:pt x="34684" y="281050"/>
                  </a:lnTo>
                  <a:lnTo>
                    <a:pt x="25614" y="329849"/>
                  </a:lnTo>
                  <a:lnTo>
                    <a:pt x="18837" y="388852"/>
                  </a:lnTo>
                  <a:lnTo>
                    <a:pt x="12169" y="445568"/>
                  </a:lnTo>
                  <a:lnTo>
                    <a:pt x="10852" y="504170"/>
                  </a:lnTo>
                  <a:lnTo>
                    <a:pt x="9454" y="559605"/>
                  </a:lnTo>
                  <a:lnTo>
                    <a:pt x="3321" y="612425"/>
                  </a:lnTo>
                  <a:lnTo>
                    <a:pt x="0" y="6738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442611" y="150557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902867" y="885023"/>
              <a:ext cx="408323" cy="646596"/>
            </a:xfrm>
            <a:custGeom>
              <a:avLst/>
              <a:gdLst/>
              <a:ahLst/>
              <a:cxnLst/>
              <a:rect l="0" t="0" r="0" b="0"/>
              <a:pathLst>
                <a:path w="408323" h="646596">
                  <a:moveTo>
                    <a:pt x="392552" y="146769"/>
                  </a:moveTo>
                  <a:lnTo>
                    <a:pt x="361270" y="156345"/>
                  </a:lnTo>
                  <a:lnTo>
                    <a:pt x="345114" y="167013"/>
                  </a:lnTo>
                  <a:lnTo>
                    <a:pt x="292389" y="224797"/>
                  </a:lnTo>
                  <a:lnTo>
                    <a:pt x="241738" y="287186"/>
                  </a:lnTo>
                  <a:lnTo>
                    <a:pt x="216706" y="326454"/>
                  </a:lnTo>
                  <a:lnTo>
                    <a:pt x="184453" y="388986"/>
                  </a:lnTo>
                  <a:lnTo>
                    <a:pt x="161143" y="452101"/>
                  </a:lnTo>
                  <a:lnTo>
                    <a:pt x="146930" y="505389"/>
                  </a:lnTo>
                  <a:lnTo>
                    <a:pt x="141961" y="555104"/>
                  </a:lnTo>
                  <a:lnTo>
                    <a:pt x="151667" y="601290"/>
                  </a:lnTo>
                  <a:lnTo>
                    <a:pt x="169289" y="624079"/>
                  </a:lnTo>
                  <a:lnTo>
                    <a:pt x="192719" y="639667"/>
                  </a:lnTo>
                  <a:lnTo>
                    <a:pt x="218729" y="646595"/>
                  </a:lnTo>
                  <a:lnTo>
                    <a:pt x="245888" y="643435"/>
                  </a:lnTo>
                  <a:lnTo>
                    <a:pt x="272386" y="633062"/>
                  </a:lnTo>
                  <a:lnTo>
                    <a:pt x="295861" y="616753"/>
                  </a:lnTo>
                  <a:lnTo>
                    <a:pt x="311754" y="594687"/>
                  </a:lnTo>
                  <a:lnTo>
                    <a:pt x="331489" y="547982"/>
                  </a:lnTo>
                  <a:lnTo>
                    <a:pt x="337415" y="504423"/>
                  </a:lnTo>
                  <a:lnTo>
                    <a:pt x="333581" y="465650"/>
                  </a:lnTo>
                  <a:lnTo>
                    <a:pt x="313400" y="407807"/>
                  </a:lnTo>
                  <a:lnTo>
                    <a:pt x="271889" y="347636"/>
                  </a:lnTo>
                  <a:lnTo>
                    <a:pt x="212279" y="303188"/>
                  </a:lnTo>
                  <a:lnTo>
                    <a:pt x="160411" y="276756"/>
                  </a:lnTo>
                  <a:lnTo>
                    <a:pt x="99386" y="243286"/>
                  </a:lnTo>
                  <a:lnTo>
                    <a:pt x="37355" y="206663"/>
                  </a:lnTo>
                  <a:lnTo>
                    <a:pt x="13048" y="184273"/>
                  </a:lnTo>
                  <a:lnTo>
                    <a:pt x="2395" y="165777"/>
                  </a:lnTo>
                  <a:lnTo>
                    <a:pt x="0" y="145859"/>
                  </a:lnTo>
                  <a:lnTo>
                    <a:pt x="4005" y="125307"/>
                  </a:lnTo>
                  <a:lnTo>
                    <a:pt x="19414" y="95177"/>
                  </a:lnTo>
                  <a:lnTo>
                    <a:pt x="32131" y="78606"/>
                  </a:lnTo>
                  <a:lnTo>
                    <a:pt x="90991" y="38287"/>
                  </a:lnTo>
                  <a:lnTo>
                    <a:pt x="123437" y="25069"/>
                  </a:lnTo>
                  <a:lnTo>
                    <a:pt x="186145" y="10123"/>
                  </a:lnTo>
                  <a:lnTo>
                    <a:pt x="244546" y="1494"/>
                  </a:lnTo>
                  <a:lnTo>
                    <a:pt x="295146" y="0"/>
                  </a:lnTo>
                  <a:lnTo>
                    <a:pt x="336005" y="5146"/>
                  </a:lnTo>
                  <a:lnTo>
                    <a:pt x="359231" y="17145"/>
                  </a:lnTo>
                  <a:lnTo>
                    <a:pt x="388918" y="43631"/>
                  </a:lnTo>
                  <a:lnTo>
                    <a:pt x="397149" y="53444"/>
                  </a:lnTo>
                  <a:lnTo>
                    <a:pt x="406293" y="79945"/>
                  </a:lnTo>
                  <a:lnTo>
                    <a:pt x="408322" y="124630"/>
                  </a:lnTo>
                  <a:lnTo>
                    <a:pt x="403070" y="150968"/>
                  </a:lnTo>
                  <a:lnTo>
                    <a:pt x="379669" y="205785"/>
                  </a:lnTo>
                  <a:lnTo>
                    <a:pt x="348494" y="263681"/>
                  </a:lnTo>
                  <a:lnTo>
                    <a:pt x="339910" y="2836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716559" y="1327855"/>
              <a:ext cx="200043" cy="19793"/>
            </a:xfrm>
            <a:custGeom>
              <a:avLst/>
              <a:gdLst/>
              <a:ahLst/>
              <a:cxnLst/>
              <a:rect l="0" t="0" r="0" b="0"/>
              <a:pathLst>
                <a:path w="200043" h="19793">
                  <a:moveTo>
                    <a:pt x="200042" y="19792"/>
                  </a:moveTo>
                  <a:lnTo>
                    <a:pt x="141425" y="5138"/>
                  </a:lnTo>
                  <a:lnTo>
                    <a:pt x="78845" y="0"/>
                  </a:lnTo>
                  <a:lnTo>
                    <a:pt x="22637" y="2105"/>
                  </a:lnTo>
                  <a:lnTo>
                    <a:pt x="0" y="92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316964" y="968621"/>
              <a:ext cx="493888" cy="565159"/>
            </a:xfrm>
            <a:custGeom>
              <a:avLst/>
              <a:gdLst/>
              <a:ahLst/>
              <a:cxnLst/>
              <a:rect l="0" t="0" r="0" b="0"/>
              <a:pathLst>
                <a:path w="493888" h="565159">
                  <a:moveTo>
                    <a:pt x="73419" y="0"/>
                  </a:moveTo>
                  <a:lnTo>
                    <a:pt x="56608" y="19151"/>
                  </a:lnTo>
                  <a:lnTo>
                    <a:pt x="29510" y="73218"/>
                  </a:lnTo>
                  <a:lnTo>
                    <a:pt x="10474" y="129398"/>
                  </a:lnTo>
                  <a:lnTo>
                    <a:pt x="2906" y="178720"/>
                  </a:lnTo>
                  <a:lnTo>
                    <a:pt x="664" y="235838"/>
                  </a:lnTo>
                  <a:lnTo>
                    <a:pt x="0" y="291757"/>
                  </a:lnTo>
                  <a:lnTo>
                    <a:pt x="2922" y="347709"/>
                  </a:lnTo>
                  <a:lnTo>
                    <a:pt x="14390" y="403646"/>
                  </a:lnTo>
                  <a:lnTo>
                    <a:pt x="34508" y="462337"/>
                  </a:lnTo>
                  <a:lnTo>
                    <a:pt x="65603" y="505187"/>
                  </a:lnTo>
                  <a:lnTo>
                    <a:pt x="120012" y="545107"/>
                  </a:lnTo>
                  <a:lnTo>
                    <a:pt x="157024" y="561076"/>
                  </a:lnTo>
                  <a:lnTo>
                    <a:pt x="195937" y="565158"/>
                  </a:lnTo>
                  <a:lnTo>
                    <a:pt x="251900" y="553594"/>
                  </a:lnTo>
                  <a:lnTo>
                    <a:pt x="313313" y="525381"/>
                  </a:lnTo>
                  <a:lnTo>
                    <a:pt x="367919" y="482787"/>
                  </a:lnTo>
                  <a:lnTo>
                    <a:pt x="422956" y="421006"/>
                  </a:lnTo>
                  <a:lnTo>
                    <a:pt x="459278" y="368480"/>
                  </a:lnTo>
                  <a:lnTo>
                    <a:pt x="479098" y="317975"/>
                  </a:lnTo>
                  <a:lnTo>
                    <a:pt x="491158" y="262938"/>
                  </a:lnTo>
                  <a:lnTo>
                    <a:pt x="493887" y="201417"/>
                  </a:lnTo>
                  <a:lnTo>
                    <a:pt x="493256" y="142515"/>
                  </a:lnTo>
                  <a:lnTo>
                    <a:pt x="483080" y="86513"/>
                  </a:lnTo>
                  <a:lnTo>
                    <a:pt x="470101" y="38502"/>
                  </a:lnTo>
                  <a:lnTo>
                    <a:pt x="45244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916479" y="1107822"/>
              <a:ext cx="317948" cy="374847"/>
            </a:xfrm>
            <a:custGeom>
              <a:avLst/>
              <a:gdLst/>
              <a:ahLst/>
              <a:cxnLst/>
              <a:rect l="0" t="0" r="0" b="0"/>
              <a:pathLst>
                <a:path w="317948" h="374847">
                  <a:moveTo>
                    <a:pt x="274070" y="29255"/>
                  </a:moveTo>
                  <a:lnTo>
                    <a:pt x="215453" y="5536"/>
                  </a:lnTo>
                  <a:lnTo>
                    <a:pt x="169484" y="0"/>
                  </a:lnTo>
                  <a:lnTo>
                    <a:pt x="113230" y="3950"/>
                  </a:lnTo>
                  <a:lnTo>
                    <a:pt x="63287" y="18118"/>
                  </a:lnTo>
                  <a:lnTo>
                    <a:pt x="21300" y="43866"/>
                  </a:lnTo>
                  <a:lnTo>
                    <a:pt x="5360" y="57586"/>
                  </a:lnTo>
                  <a:lnTo>
                    <a:pt x="1344" y="68029"/>
                  </a:lnTo>
                  <a:lnTo>
                    <a:pt x="0" y="95231"/>
                  </a:lnTo>
                  <a:lnTo>
                    <a:pt x="4789" y="107164"/>
                  </a:lnTo>
                  <a:lnTo>
                    <a:pt x="22588" y="126663"/>
                  </a:lnTo>
                  <a:lnTo>
                    <a:pt x="82520" y="154098"/>
                  </a:lnTo>
                  <a:lnTo>
                    <a:pt x="145337" y="172947"/>
                  </a:lnTo>
                  <a:lnTo>
                    <a:pt x="200591" y="190263"/>
                  </a:lnTo>
                  <a:lnTo>
                    <a:pt x="236311" y="209153"/>
                  </a:lnTo>
                  <a:lnTo>
                    <a:pt x="292390" y="258767"/>
                  </a:lnTo>
                  <a:lnTo>
                    <a:pt x="306779" y="276320"/>
                  </a:lnTo>
                  <a:lnTo>
                    <a:pt x="317073" y="299719"/>
                  </a:lnTo>
                  <a:lnTo>
                    <a:pt x="317947" y="310170"/>
                  </a:lnTo>
                  <a:lnTo>
                    <a:pt x="312678" y="328021"/>
                  </a:lnTo>
                  <a:lnTo>
                    <a:pt x="290969" y="351225"/>
                  </a:lnTo>
                  <a:lnTo>
                    <a:pt x="256720" y="367329"/>
                  </a:lnTo>
                  <a:lnTo>
                    <a:pt x="202056" y="374846"/>
                  </a:lnTo>
                  <a:lnTo>
                    <a:pt x="145505" y="373211"/>
                  </a:lnTo>
                  <a:lnTo>
                    <a:pt x="116142" y="3661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359005" y="1295005"/>
              <a:ext cx="1" cy="200042"/>
            </a:xfrm>
            <a:custGeom>
              <a:avLst/>
              <a:gdLst/>
              <a:ahLst/>
              <a:cxnLst/>
              <a:rect l="0" t="0" r="0" b="0"/>
              <a:pathLst>
                <a:path w="1" h="200042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0" y="153211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327419" y="106337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496061" y="1230426"/>
              <a:ext cx="273556" cy="338321"/>
            </a:xfrm>
            <a:custGeom>
              <a:avLst/>
              <a:gdLst/>
              <a:ahLst/>
              <a:cxnLst/>
              <a:rect l="0" t="0" r="0" b="0"/>
              <a:pathLst>
                <a:path w="273556" h="338321">
                  <a:moveTo>
                    <a:pt x="20872" y="127750"/>
                  </a:moveTo>
                  <a:lnTo>
                    <a:pt x="23991" y="176681"/>
                  </a:lnTo>
                  <a:lnTo>
                    <a:pt x="29205" y="224526"/>
                  </a:lnTo>
                  <a:lnTo>
                    <a:pt x="36007" y="286680"/>
                  </a:lnTo>
                  <a:lnTo>
                    <a:pt x="33302" y="286346"/>
                  </a:lnTo>
                  <a:lnTo>
                    <a:pt x="29158" y="282613"/>
                  </a:lnTo>
                  <a:lnTo>
                    <a:pt x="10510" y="225107"/>
                  </a:lnTo>
                  <a:lnTo>
                    <a:pt x="1927" y="175317"/>
                  </a:lnTo>
                  <a:lnTo>
                    <a:pt x="440" y="123126"/>
                  </a:lnTo>
                  <a:lnTo>
                    <a:pt x="0" y="74387"/>
                  </a:lnTo>
                  <a:lnTo>
                    <a:pt x="11048" y="30310"/>
                  </a:lnTo>
                  <a:lnTo>
                    <a:pt x="25864" y="11134"/>
                  </a:lnTo>
                  <a:lnTo>
                    <a:pt x="34728" y="4382"/>
                  </a:lnTo>
                  <a:lnTo>
                    <a:pt x="57055" y="0"/>
                  </a:lnTo>
                  <a:lnTo>
                    <a:pt x="69561" y="469"/>
                  </a:lnTo>
                  <a:lnTo>
                    <a:pt x="115106" y="17897"/>
                  </a:lnTo>
                  <a:lnTo>
                    <a:pt x="173703" y="60976"/>
                  </a:lnTo>
                  <a:lnTo>
                    <a:pt x="213295" y="113844"/>
                  </a:lnTo>
                  <a:lnTo>
                    <a:pt x="241895" y="167117"/>
                  </a:lnTo>
                  <a:lnTo>
                    <a:pt x="262555" y="222144"/>
                  </a:lnTo>
                  <a:lnTo>
                    <a:pt x="270296" y="260224"/>
                  </a:lnTo>
                  <a:lnTo>
                    <a:pt x="272589" y="302312"/>
                  </a:lnTo>
                  <a:lnTo>
                    <a:pt x="273555" y="3383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738031" y="1341838"/>
              <a:ext cx="429112" cy="669106"/>
            </a:xfrm>
            <a:custGeom>
              <a:avLst/>
              <a:gdLst/>
              <a:ahLst/>
              <a:cxnLst/>
              <a:rect l="0" t="0" r="0" b="0"/>
              <a:pathLst>
                <a:path w="429112" h="669106">
                  <a:moveTo>
                    <a:pt x="336912" y="163737"/>
                  </a:moveTo>
                  <a:lnTo>
                    <a:pt x="351566" y="119774"/>
                  </a:lnTo>
                  <a:lnTo>
                    <a:pt x="350483" y="83900"/>
                  </a:lnTo>
                  <a:lnTo>
                    <a:pt x="337163" y="43635"/>
                  </a:lnTo>
                  <a:lnTo>
                    <a:pt x="321816" y="22231"/>
                  </a:lnTo>
                  <a:lnTo>
                    <a:pt x="312810" y="13247"/>
                  </a:lnTo>
                  <a:lnTo>
                    <a:pt x="290325" y="3266"/>
                  </a:lnTo>
                  <a:lnTo>
                    <a:pt x="264733" y="0"/>
                  </a:lnTo>
                  <a:lnTo>
                    <a:pt x="237762" y="2447"/>
                  </a:lnTo>
                  <a:lnTo>
                    <a:pt x="196270" y="21581"/>
                  </a:lnTo>
                  <a:lnTo>
                    <a:pt x="154340" y="49477"/>
                  </a:lnTo>
                  <a:lnTo>
                    <a:pt x="135666" y="72790"/>
                  </a:lnTo>
                  <a:lnTo>
                    <a:pt x="124637" y="99919"/>
                  </a:lnTo>
                  <a:lnTo>
                    <a:pt x="119597" y="146908"/>
                  </a:lnTo>
                  <a:lnTo>
                    <a:pt x="122564" y="176534"/>
                  </a:lnTo>
                  <a:lnTo>
                    <a:pt x="141990" y="219521"/>
                  </a:lnTo>
                  <a:lnTo>
                    <a:pt x="169973" y="250715"/>
                  </a:lnTo>
                  <a:lnTo>
                    <a:pt x="206080" y="269187"/>
                  </a:lnTo>
                  <a:lnTo>
                    <a:pt x="232751" y="271825"/>
                  </a:lnTo>
                  <a:lnTo>
                    <a:pt x="260202" y="266758"/>
                  </a:lnTo>
                  <a:lnTo>
                    <a:pt x="299625" y="244174"/>
                  </a:lnTo>
                  <a:lnTo>
                    <a:pt x="325994" y="215256"/>
                  </a:lnTo>
                  <a:lnTo>
                    <a:pt x="349974" y="163589"/>
                  </a:lnTo>
                  <a:lnTo>
                    <a:pt x="353809" y="160129"/>
                  </a:lnTo>
                  <a:lnTo>
                    <a:pt x="357535" y="161331"/>
                  </a:lnTo>
                  <a:lnTo>
                    <a:pt x="361189" y="165643"/>
                  </a:lnTo>
                  <a:lnTo>
                    <a:pt x="378988" y="227274"/>
                  </a:lnTo>
                  <a:lnTo>
                    <a:pt x="389543" y="278489"/>
                  </a:lnTo>
                  <a:lnTo>
                    <a:pt x="400079" y="336168"/>
                  </a:lnTo>
                  <a:lnTo>
                    <a:pt x="414120" y="397579"/>
                  </a:lnTo>
                  <a:lnTo>
                    <a:pt x="426989" y="457109"/>
                  </a:lnTo>
                  <a:lnTo>
                    <a:pt x="429111" y="510365"/>
                  </a:lnTo>
                  <a:lnTo>
                    <a:pt x="416822" y="567819"/>
                  </a:lnTo>
                  <a:lnTo>
                    <a:pt x="411242" y="584033"/>
                  </a:lnTo>
                  <a:lnTo>
                    <a:pt x="389445" y="611408"/>
                  </a:lnTo>
                  <a:lnTo>
                    <a:pt x="350528" y="640311"/>
                  </a:lnTo>
                  <a:lnTo>
                    <a:pt x="307411" y="656284"/>
                  </a:lnTo>
                  <a:lnTo>
                    <a:pt x="272328" y="662237"/>
                  </a:lnTo>
                  <a:lnTo>
                    <a:pt x="225099" y="660181"/>
                  </a:lnTo>
                  <a:lnTo>
                    <a:pt x="175750" y="659051"/>
                  </a:lnTo>
                  <a:lnTo>
                    <a:pt x="113442" y="658670"/>
                  </a:lnTo>
                  <a:lnTo>
                    <a:pt x="50744" y="664184"/>
                  </a:lnTo>
                  <a:lnTo>
                    <a:pt x="0" y="6691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472903" y="910535"/>
              <a:ext cx="706727" cy="721383"/>
            </a:xfrm>
            <a:custGeom>
              <a:avLst/>
              <a:gdLst/>
              <a:ahLst/>
              <a:cxnLst/>
              <a:rect l="0" t="0" r="0" b="0"/>
              <a:pathLst>
                <a:path w="706727" h="721383">
                  <a:moveTo>
                    <a:pt x="296920" y="700325"/>
                  </a:moveTo>
                  <a:lnTo>
                    <a:pt x="294581" y="665533"/>
                  </a:lnTo>
                  <a:lnTo>
                    <a:pt x="277134" y="609788"/>
                  </a:lnTo>
                  <a:lnTo>
                    <a:pt x="258483" y="553481"/>
                  </a:lnTo>
                  <a:lnTo>
                    <a:pt x="240791" y="494767"/>
                  </a:lnTo>
                  <a:lnTo>
                    <a:pt x="218328" y="440225"/>
                  </a:lnTo>
                  <a:lnTo>
                    <a:pt x="194482" y="384391"/>
                  </a:lnTo>
                  <a:lnTo>
                    <a:pt x="172570" y="333892"/>
                  </a:lnTo>
                  <a:lnTo>
                    <a:pt x="138476" y="281716"/>
                  </a:lnTo>
                  <a:lnTo>
                    <a:pt x="107999" y="226349"/>
                  </a:lnTo>
                  <a:lnTo>
                    <a:pt x="72390" y="164732"/>
                  </a:lnTo>
                  <a:lnTo>
                    <a:pt x="30205" y="108725"/>
                  </a:lnTo>
                  <a:lnTo>
                    <a:pt x="10313" y="84269"/>
                  </a:lnTo>
                  <a:lnTo>
                    <a:pt x="694" y="61144"/>
                  </a:lnTo>
                  <a:lnTo>
                    <a:pt x="0" y="50766"/>
                  </a:lnTo>
                  <a:lnTo>
                    <a:pt x="5469" y="32996"/>
                  </a:lnTo>
                  <a:lnTo>
                    <a:pt x="27290" y="9838"/>
                  </a:lnTo>
                  <a:lnTo>
                    <a:pt x="52303" y="1548"/>
                  </a:lnTo>
                  <a:lnTo>
                    <a:pt x="105507" y="0"/>
                  </a:lnTo>
                  <a:lnTo>
                    <a:pt x="163777" y="6950"/>
                  </a:lnTo>
                  <a:lnTo>
                    <a:pt x="213797" y="19538"/>
                  </a:lnTo>
                  <a:lnTo>
                    <a:pt x="265662" y="38086"/>
                  </a:lnTo>
                  <a:lnTo>
                    <a:pt x="318074" y="61519"/>
                  </a:lnTo>
                  <a:lnTo>
                    <a:pt x="370648" y="90689"/>
                  </a:lnTo>
                  <a:lnTo>
                    <a:pt x="423271" y="121559"/>
                  </a:lnTo>
                  <a:lnTo>
                    <a:pt x="472787" y="152932"/>
                  </a:lnTo>
                  <a:lnTo>
                    <a:pt x="531441" y="194974"/>
                  </a:lnTo>
                  <a:lnTo>
                    <a:pt x="586917" y="244310"/>
                  </a:lnTo>
                  <a:lnTo>
                    <a:pt x="629764" y="292183"/>
                  </a:lnTo>
                  <a:lnTo>
                    <a:pt x="661104" y="346353"/>
                  </a:lnTo>
                  <a:lnTo>
                    <a:pt x="688656" y="402114"/>
                  </a:lnTo>
                  <a:lnTo>
                    <a:pt x="703457" y="458188"/>
                  </a:lnTo>
                  <a:lnTo>
                    <a:pt x="706726" y="514325"/>
                  </a:lnTo>
                  <a:lnTo>
                    <a:pt x="700935" y="539279"/>
                  </a:lnTo>
                  <a:lnTo>
                    <a:pt x="678803" y="594629"/>
                  </a:lnTo>
                  <a:lnTo>
                    <a:pt x="659505" y="625334"/>
                  </a:lnTo>
                  <a:lnTo>
                    <a:pt x="599705" y="678987"/>
                  </a:lnTo>
                  <a:lnTo>
                    <a:pt x="559632" y="701699"/>
                  </a:lnTo>
                  <a:lnTo>
                    <a:pt x="516750" y="716281"/>
                  </a:lnTo>
                  <a:lnTo>
                    <a:pt x="464433" y="720374"/>
                  </a:lnTo>
                  <a:lnTo>
                    <a:pt x="423262" y="7213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7269614" y="1434158"/>
              <a:ext cx="416190" cy="303045"/>
            </a:xfrm>
            <a:custGeom>
              <a:avLst/>
              <a:gdLst/>
              <a:ahLst/>
              <a:cxnLst/>
              <a:rect l="0" t="0" r="0" b="0"/>
              <a:pathLst>
                <a:path w="416190" h="303045">
                  <a:moveTo>
                    <a:pt x="226676" y="50360"/>
                  </a:moveTo>
                  <a:lnTo>
                    <a:pt x="215498" y="33592"/>
                  </a:lnTo>
                  <a:lnTo>
                    <a:pt x="200651" y="22240"/>
                  </a:lnTo>
                  <a:lnTo>
                    <a:pt x="156935" y="5421"/>
                  </a:lnTo>
                  <a:lnTo>
                    <a:pt x="116974" y="0"/>
                  </a:lnTo>
                  <a:lnTo>
                    <a:pt x="89402" y="8090"/>
                  </a:lnTo>
                  <a:lnTo>
                    <a:pt x="62720" y="24554"/>
                  </a:lnTo>
                  <a:lnTo>
                    <a:pt x="29138" y="60131"/>
                  </a:lnTo>
                  <a:lnTo>
                    <a:pt x="11759" y="86678"/>
                  </a:lnTo>
                  <a:lnTo>
                    <a:pt x="0" y="133520"/>
                  </a:lnTo>
                  <a:lnTo>
                    <a:pt x="2105" y="190034"/>
                  </a:lnTo>
                  <a:lnTo>
                    <a:pt x="10273" y="218112"/>
                  </a:lnTo>
                  <a:lnTo>
                    <a:pt x="31145" y="250193"/>
                  </a:lnTo>
                  <a:lnTo>
                    <a:pt x="50866" y="270196"/>
                  </a:lnTo>
                  <a:lnTo>
                    <a:pt x="75229" y="286885"/>
                  </a:lnTo>
                  <a:lnTo>
                    <a:pt x="115253" y="298256"/>
                  </a:lnTo>
                  <a:lnTo>
                    <a:pt x="136600" y="294676"/>
                  </a:lnTo>
                  <a:lnTo>
                    <a:pt x="145569" y="290447"/>
                  </a:lnTo>
                  <a:lnTo>
                    <a:pt x="161772" y="273268"/>
                  </a:lnTo>
                  <a:lnTo>
                    <a:pt x="175603" y="248866"/>
                  </a:lnTo>
                  <a:lnTo>
                    <a:pt x="185649" y="218523"/>
                  </a:lnTo>
                  <a:lnTo>
                    <a:pt x="188330" y="161913"/>
                  </a:lnTo>
                  <a:lnTo>
                    <a:pt x="191753" y="162163"/>
                  </a:lnTo>
                  <a:lnTo>
                    <a:pt x="201796" y="176089"/>
                  </a:lnTo>
                  <a:lnTo>
                    <a:pt x="222944" y="214475"/>
                  </a:lnTo>
                  <a:lnTo>
                    <a:pt x="284185" y="270886"/>
                  </a:lnTo>
                  <a:lnTo>
                    <a:pt x="330933" y="291696"/>
                  </a:lnTo>
                  <a:lnTo>
                    <a:pt x="387217" y="300802"/>
                  </a:lnTo>
                  <a:lnTo>
                    <a:pt x="416189" y="3030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7706910" y="1105492"/>
              <a:ext cx="42065" cy="684353"/>
            </a:xfrm>
            <a:custGeom>
              <a:avLst/>
              <a:gdLst/>
              <a:ahLst/>
              <a:cxnLst/>
              <a:rect l="0" t="0" r="0" b="0"/>
              <a:pathLst>
                <a:path w="42065" h="684353">
                  <a:moveTo>
                    <a:pt x="21007" y="0"/>
                  </a:moveTo>
                  <a:lnTo>
                    <a:pt x="6353" y="55141"/>
                  </a:lnTo>
                  <a:lnTo>
                    <a:pt x="1214" y="112104"/>
                  </a:lnTo>
                  <a:lnTo>
                    <a:pt x="200" y="168416"/>
                  </a:lnTo>
                  <a:lnTo>
                    <a:pt x="0" y="230189"/>
                  </a:lnTo>
                  <a:lnTo>
                    <a:pt x="5554" y="286963"/>
                  </a:lnTo>
                  <a:lnTo>
                    <a:pt x="9019" y="342649"/>
                  </a:lnTo>
                  <a:lnTo>
                    <a:pt x="15635" y="396193"/>
                  </a:lnTo>
                  <a:lnTo>
                    <a:pt x="19416" y="454692"/>
                  </a:lnTo>
                  <a:lnTo>
                    <a:pt x="26125" y="510890"/>
                  </a:lnTo>
                  <a:lnTo>
                    <a:pt x="30468" y="573876"/>
                  </a:lnTo>
                  <a:lnTo>
                    <a:pt x="34444" y="628258"/>
                  </a:lnTo>
                  <a:lnTo>
                    <a:pt x="42064" y="6843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7527876" y="1431875"/>
              <a:ext cx="421140" cy="42115"/>
            </a:xfrm>
            <a:custGeom>
              <a:avLst/>
              <a:gdLst/>
              <a:ahLst/>
              <a:cxnLst/>
              <a:rect l="0" t="0" r="0" b="0"/>
              <a:pathLst>
                <a:path w="421140" h="42115">
                  <a:moveTo>
                    <a:pt x="421139" y="0"/>
                  </a:moveTo>
                  <a:lnTo>
                    <a:pt x="393583" y="7236"/>
                  </a:lnTo>
                  <a:lnTo>
                    <a:pt x="337360" y="9878"/>
                  </a:lnTo>
                  <a:lnTo>
                    <a:pt x="282453" y="13456"/>
                  </a:lnTo>
                  <a:lnTo>
                    <a:pt x="219390" y="18805"/>
                  </a:lnTo>
                  <a:lnTo>
                    <a:pt x="156160" y="20612"/>
                  </a:lnTo>
                  <a:lnTo>
                    <a:pt x="98610" y="28205"/>
                  </a:lnTo>
                  <a:lnTo>
                    <a:pt x="42182" y="3403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8007053" y="1624104"/>
              <a:ext cx="542088" cy="281555"/>
            </a:xfrm>
            <a:custGeom>
              <a:avLst/>
              <a:gdLst/>
              <a:ahLst/>
              <a:cxnLst/>
              <a:rect l="0" t="0" r="0" b="0"/>
              <a:pathLst>
                <a:path w="542088" h="281555">
                  <a:moveTo>
                    <a:pt x="278874" y="60455"/>
                  </a:moveTo>
                  <a:lnTo>
                    <a:pt x="249566" y="22082"/>
                  </a:lnTo>
                  <a:lnTo>
                    <a:pt x="218198" y="6451"/>
                  </a:lnTo>
                  <a:lnTo>
                    <a:pt x="179268" y="0"/>
                  </a:lnTo>
                  <a:lnTo>
                    <a:pt x="115786" y="7396"/>
                  </a:lnTo>
                  <a:lnTo>
                    <a:pt x="66645" y="24977"/>
                  </a:lnTo>
                  <a:lnTo>
                    <a:pt x="29988" y="51893"/>
                  </a:lnTo>
                  <a:lnTo>
                    <a:pt x="11890" y="71857"/>
                  </a:lnTo>
                  <a:lnTo>
                    <a:pt x="2287" y="98668"/>
                  </a:lnTo>
                  <a:lnTo>
                    <a:pt x="0" y="146647"/>
                  </a:lnTo>
                  <a:lnTo>
                    <a:pt x="6361" y="179481"/>
                  </a:lnTo>
                  <a:lnTo>
                    <a:pt x="20887" y="209672"/>
                  </a:lnTo>
                  <a:lnTo>
                    <a:pt x="42161" y="232449"/>
                  </a:lnTo>
                  <a:lnTo>
                    <a:pt x="54385" y="241798"/>
                  </a:lnTo>
                  <a:lnTo>
                    <a:pt x="83565" y="252186"/>
                  </a:lnTo>
                  <a:lnTo>
                    <a:pt x="99535" y="254956"/>
                  </a:lnTo>
                  <a:lnTo>
                    <a:pt x="129758" y="248676"/>
                  </a:lnTo>
                  <a:lnTo>
                    <a:pt x="169961" y="225409"/>
                  </a:lnTo>
                  <a:lnTo>
                    <a:pt x="191864" y="205128"/>
                  </a:lnTo>
                  <a:lnTo>
                    <a:pt x="209397" y="180516"/>
                  </a:lnTo>
                  <a:lnTo>
                    <a:pt x="221243" y="140353"/>
                  </a:lnTo>
                  <a:lnTo>
                    <a:pt x="226415" y="134777"/>
                  </a:lnTo>
                  <a:lnTo>
                    <a:pt x="233373" y="134570"/>
                  </a:lnTo>
                  <a:lnTo>
                    <a:pt x="249293" y="142528"/>
                  </a:lnTo>
                  <a:lnTo>
                    <a:pt x="307251" y="187441"/>
                  </a:lnTo>
                  <a:lnTo>
                    <a:pt x="365828" y="236152"/>
                  </a:lnTo>
                  <a:lnTo>
                    <a:pt x="416934" y="258417"/>
                  </a:lnTo>
                  <a:lnTo>
                    <a:pt x="471859" y="272879"/>
                  </a:lnTo>
                  <a:lnTo>
                    <a:pt x="502686" y="277698"/>
                  </a:lnTo>
                  <a:lnTo>
                    <a:pt x="542087" y="281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2242570" y="2274155"/>
            <a:ext cx="637983" cy="761055"/>
            <a:chOff x="2242570" y="2274155"/>
            <a:chExt cx="637983" cy="761055"/>
          </a:xfrm>
        </p:grpSpPr>
        <p:sp>
          <p:nvSpPr>
            <p:cNvPr id="18" name="Freeform 17"/>
            <p:cNvSpPr/>
            <p:nvPr/>
          </p:nvSpPr>
          <p:spPr>
            <a:xfrm>
              <a:off x="2468607" y="2274155"/>
              <a:ext cx="37176" cy="694882"/>
            </a:xfrm>
            <a:custGeom>
              <a:avLst/>
              <a:gdLst/>
              <a:ahLst/>
              <a:cxnLst/>
              <a:rect l="0" t="0" r="0" b="0"/>
              <a:pathLst>
                <a:path w="37176" h="694882">
                  <a:moveTo>
                    <a:pt x="5590" y="0"/>
                  </a:moveTo>
                  <a:lnTo>
                    <a:pt x="0" y="16768"/>
                  </a:lnTo>
                  <a:lnTo>
                    <a:pt x="3272" y="69516"/>
                  </a:lnTo>
                  <a:lnTo>
                    <a:pt x="5132" y="129328"/>
                  </a:lnTo>
                  <a:lnTo>
                    <a:pt x="8573" y="182989"/>
                  </a:lnTo>
                  <a:lnTo>
                    <a:pt x="13883" y="240222"/>
                  </a:lnTo>
                  <a:lnTo>
                    <a:pt x="18575" y="297345"/>
                  </a:lnTo>
                  <a:lnTo>
                    <a:pt x="23059" y="339214"/>
                  </a:lnTo>
                  <a:lnTo>
                    <a:pt x="25052" y="385118"/>
                  </a:lnTo>
                  <a:lnTo>
                    <a:pt x="29057" y="429697"/>
                  </a:lnTo>
                  <a:lnTo>
                    <a:pt x="33567" y="472906"/>
                  </a:lnTo>
                  <a:lnTo>
                    <a:pt x="35571" y="515507"/>
                  </a:lnTo>
                  <a:lnTo>
                    <a:pt x="36700" y="578952"/>
                  </a:lnTo>
                  <a:lnTo>
                    <a:pt x="37034" y="631026"/>
                  </a:lnTo>
                  <a:lnTo>
                    <a:pt x="37112" y="658312"/>
                  </a:lnTo>
                  <a:lnTo>
                    <a:pt x="37175" y="6948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242570" y="2590010"/>
              <a:ext cx="431669" cy="136871"/>
            </a:xfrm>
            <a:custGeom>
              <a:avLst/>
              <a:gdLst/>
              <a:ahLst/>
              <a:cxnLst/>
              <a:rect l="0" t="0" r="0" b="0"/>
              <a:pathLst>
                <a:path w="431669" h="136871">
                  <a:moveTo>
                    <a:pt x="431668" y="0"/>
                  </a:moveTo>
                  <a:lnTo>
                    <a:pt x="378963" y="19128"/>
                  </a:lnTo>
                  <a:lnTo>
                    <a:pt x="341882" y="40000"/>
                  </a:lnTo>
                  <a:lnTo>
                    <a:pt x="282584" y="66619"/>
                  </a:lnTo>
                  <a:lnTo>
                    <a:pt x="219379" y="83522"/>
                  </a:lnTo>
                  <a:lnTo>
                    <a:pt x="167946" y="97667"/>
                  </a:lnTo>
                  <a:lnTo>
                    <a:pt x="115662" y="113556"/>
                  </a:lnTo>
                  <a:lnTo>
                    <a:pt x="66245" y="125673"/>
                  </a:lnTo>
                  <a:lnTo>
                    <a:pt x="28207" y="133553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615241" y="2774065"/>
              <a:ext cx="265312" cy="261145"/>
            </a:xfrm>
            <a:custGeom>
              <a:avLst/>
              <a:gdLst/>
              <a:ahLst/>
              <a:cxnLst/>
              <a:rect l="0" t="0" r="0" b="0"/>
              <a:pathLst>
                <a:path w="265312" h="261145">
                  <a:moveTo>
                    <a:pt x="237981" y="26515"/>
                  </a:moveTo>
                  <a:lnTo>
                    <a:pt x="226803" y="9747"/>
                  </a:lnTo>
                  <a:lnTo>
                    <a:pt x="202598" y="1515"/>
                  </a:lnTo>
                  <a:lnTo>
                    <a:pt x="155748" y="0"/>
                  </a:lnTo>
                  <a:lnTo>
                    <a:pt x="128903" y="5372"/>
                  </a:lnTo>
                  <a:lnTo>
                    <a:pt x="73734" y="40036"/>
                  </a:lnTo>
                  <a:lnTo>
                    <a:pt x="28890" y="81747"/>
                  </a:lnTo>
                  <a:lnTo>
                    <a:pt x="15200" y="103705"/>
                  </a:lnTo>
                  <a:lnTo>
                    <a:pt x="0" y="162342"/>
                  </a:lnTo>
                  <a:lnTo>
                    <a:pt x="21" y="189828"/>
                  </a:lnTo>
                  <a:lnTo>
                    <a:pt x="7829" y="213742"/>
                  </a:lnTo>
                  <a:lnTo>
                    <a:pt x="22217" y="232949"/>
                  </a:lnTo>
                  <a:lnTo>
                    <a:pt x="41481" y="248115"/>
                  </a:lnTo>
                  <a:lnTo>
                    <a:pt x="65640" y="258755"/>
                  </a:lnTo>
                  <a:lnTo>
                    <a:pt x="91975" y="261144"/>
                  </a:lnTo>
                  <a:lnTo>
                    <a:pt x="141420" y="253146"/>
                  </a:lnTo>
                  <a:lnTo>
                    <a:pt x="191048" y="231895"/>
                  </a:lnTo>
                  <a:lnTo>
                    <a:pt x="217966" y="210851"/>
                  </a:lnTo>
                  <a:lnTo>
                    <a:pt x="255204" y="157114"/>
                  </a:lnTo>
                  <a:lnTo>
                    <a:pt x="265311" y="116944"/>
                  </a:lnTo>
                  <a:lnTo>
                    <a:pt x="262717" y="80995"/>
                  </a:lnTo>
                  <a:lnTo>
                    <a:pt x="254434" y="62037"/>
                  </a:lnTo>
                  <a:lnTo>
                    <a:pt x="248950" y="53706"/>
                  </a:lnTo>
                  <a:lnTo>
                    <a:pt x="233498" y="41329"/>
                  </a:lnTo>
                  <a:lnTo>
                    <a:pt x="206396" y="265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3495461" y="2335085"/>
            <a:ext cx="2716353" cy="953943"/>
            <a:chOff x="3495461" y="2335085"/>
            <a:chExt cx="2716353" cy="953943"/>
          </a:xfrm>
        </p:grpSpPr>
        <p:sp>
          <p:nvSpPr>
            <p:cNvPr id="22" name="Freeform 21"/>
            <p:cNvSpPr/>
            <p:nvPr/>
          </p:nvSpPr>
          <p:spPr>
            <a:xfrm>
              <a:off x="3653388" y="2432082"/>
              <a:ext cx="73701" cy="631711"/>
            </a:xfrm>
            <a:custGeom>
              <a:avLst/>
              <a:gdLst/>
              <a:ahLst/>
              <a:cxnLst/>
              <a:rect l="0" t="0" r="0" b="0"/>
              <a:pathLst>
                <a:path w="73701" h="631711">
                  <a:moveTo>
                    <a:pt x="73700" y="0"/>
                  </a:moveTo>
                  <a:lnTo>
                    <a:pt x="59045" y="55141"/>
                  </a:lnTo>
                  <a:lnTo>
                    <a:pt x="48951" y="114735"/>
                  </a:lnTo>
                  <a:lnTo>
                    <a:pt x="38551" y="167487"/>
                  </a:lnTo>
                  <a:lnTo>
                    <a:pt x="31792" y="227233"/>
                  </a:lnTo>
                  <a:lnTo>
                    <a:pt x="23524" y="287215"/>
                  </a:lnTo>
                  <a:lnTo>
                    <a:pt x="21545" y="349452"/>
                  </a:lnTo>
                  <a:lnTo>
                    <a:pt x="15612" y="398210"/>
                  </a:lnTo>
                  <a:lnTo>
                    <a:pt x="11533" y="458682"/>
                  </a:lnTo>
                  <a:lnTo>
                    <a:pt x="10727" y="515687"/>
                  </a:lnTo>
                  <a:lnTo>
                    <a:pt x="10568" y="577597"/>
                  </a:lnTo>
                  <a:lnTo>
                    <a:pt x="0" y="6317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495461" y="2335085"/>
              <a:ext cx="537563" cy="381268"/>
            </a:xfrm>
            <a:custGeom>
              <a:avLst/>
              <a:gdLst/>
              <a:ahLst/>
              <a:cxnLst/>
              <a:rect l="0" t="0" r="0" b="0"/>
              <a:pathLst>
                <a:path w="537563" h="381268">
                  <a:moveTo>
                    <a:pt x="0" y="254925"/>
                  </a:moveTo>
                  <a:lnTo>
                    <a:pt x="5589" y="238157"/>
                  </a:lnTo>
                  <a:lnTo>
                    <a:pt x="55709" y="178737"/>
                  </a:lnTo>
                  <a:lnTo>
                    <a:pt x="106632" y="121220"/>
                  </a:lnTo>
                  <a:lnTo>
                    <a:pt x="161338" y="73017"/>
                  </a:lnTo>
                  <a:lnTo>
                    <a:pt x="223737" y="30368"/>
                  </a:lnTo>
                  <a:lnTo>
                    <a:pt x="279938" y="5371"/>
                  </a:lnTo>
                  <a:lnTo>
                    <a:pt x="291910" y="818"/>
                  </a:lnTo>
                  <a:lnTo>
                    <a:pt x="336706" y="0"/>
                  </a:lnTo>
                  <a:lnTo>
                    <a:pt x="392613" y="12755"/>
                  </a:lnTo>
                  <a:lnTo>
                    <a:pt x="448042" y="36942"/>
                  </a:lnTo>
                  <a:lnTo>
                    <a:pt x="484743" y="60746"/>
                  </a:lnTo>
                  <a:lnTo>
                    <a:pt x="510435" y="99384"/>
                  </a:lnTo>
                  <a:lnTo>
                    <a:pt x="532865" y="147877"/>
                  </a:lnTo>
                  <a:lnTo>
                    <a:pt x="537562" y="204880"/>
                  </a:lnTo>
                  <a:lnTo>
                    <a:pt x="521432" y="261807"/>
                  </a:lnTo>
                  <a:lnTo>
                    <a:pt x="502648" y="303728"/>
                  </a:lnTo>
                  <a:lnTo>
                    <a:pt x="480385" y="327487"/>
                  </a:lnTo>
                  <a:lnTo>
                    <a:pt x="445323" y="349344"/>
                  </a:lnTo>
                  <a:lnTo>
                    <a:pt x="389554" y="3812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863958" y="2766523"/>
              <a:ext cx="263909" cy="297270"/>
            </a:xfrm>
            <a:custGeom>
              <a:avLst/>
              <a:gdLst/>
              <a:ahLst/>
              <a:cxnLst/>
              <a:rect l="0" t="0" r="0" b="0"/>
              <a:pathLst>
                <a:path w="263909" h="297270">
                  <a:moveTo>
                    <a:pt x="0" y="170927"/>
                  </a:moveTo>
                  <a:lnTo>
                    <a:pt x="63450" y="152969"/>
                  </a:lnTo>
                  <a:lnTo>
                    <a:pt x="124664" y="139261"/>
                  </a:lnTo>
                  <a:lnTo>
                    <a:pt x="187906" y="120614"/>
                  </a:lnTo>
                  <a:lnTo>
                    <a:pt x="231310" y="93182"/>
                  </a:lnTo>
                  <a:lnTo>
                    <a:pt x="250204" y="74373"/>
                  </a:lnTo>
                  <a:lnTo>
                    <a:pt x="262500" y="54315"/>
                  </a:lnTo>
                  <a:lnTo>
                    <a:pt x="263908" y="44053"/>
                  </a:lnTo>
                  <a:lnTo>
                    <a:pt x="259232" y="23292"/>
                  </a:lnTo>
                  <a:lnTo>
                    <a:pt x="252370" y="15182"/>
                  </a:lnTo>
                  <a:lnTo>
                    <a:pt x="232267" y="3051"/>
                  </a:lnTo>
                  <a:lnTo>
                    <a:pt x="207736" y="0"/>
                  </a:lnTo>
                  <a:lnTo>
                    <a:pt x="181234" y="3712"/>
                  </a:lnTo>
                  <a:lnTo>
                    <a:pt x="142347" y="18957"/>
                  </a:lnTo>
                  <a:lnTo>
                    <a:pt x="114966" y="39461"/>
                  </a:lnTo>
                  <a:lnTo>
                    <a:pt x="71971" y="93000"/>
                  </a:lnTo>
                  <a:lnTo>
                    <a:pt x="52780" y="133150"/>
                  </a:lnTo>
                  <a:lnTo>
                    <a:pt x="45275" y="174682"/>
                  </a:lnTo>
                  <a:lnTo>
                    <a:pt x="48640" y="222213"/>
                  </a:lnTo>
                  <a:lnTo>
                    <a:pt x="57103" y="246753"/>
                  </a:lnTo>
                  <a:lnTo>
                    <a:pt x="62635" y="256573"/>
                  </a:lnTo>
                  <a:lnTo>
                    <a:pt x="78140" y="270604"/>
                  </a:lnTo>
                  <a:lnTo>
                    <a:pt x="122280" y="289143"/>
                  </a:lnTo>
                  <a:lnTo>
                    <a:pt x="168456" y="297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232455" y="2768994"/>
              <a:ext cx="73701" cy="327695"/>
            </a:xfrm>
            <a:custGeom>
              <a:avLst/>
              <a:gdLst/>
              <a:ahLst/>
              <a:cxnLst/>
              <a:rect l="0" t="0" r="0" b="0"/>
              <a:pathLst>
                <a:path w="73701" h="327695">
                  <a:moveTo>
                    <a:pt x="0" y="168456"/>
                  </a:moveTo>
                  <a:lnTo>
                    <a:pt x="17959" y="229567"/>
                  </a:lnTo>
                  <a:lnTo>
                    <a:pt x="40739" y="289588"/>
                  </a:lnTo>
                  <a:lnTo>
                    <a:pt x="62423" y="327694"/>
                  </a:lnTo>
                  <a:lnTo>
                    <a:pt x="38169" y="265879"/>
                  </a:lnTo>
                  <a:lnTo>
                    <a:pt x="24308" y="217470"/>
                  </a:lnTo>
                  <a:lnTo>
                    <a:pt x="5495" y="158598"/>
                  </a:lnTo>
                  <a:lnTo>
                    <a:pt x="4748" y="116012"/>
                  </a:lnTo>
                  <a:lnTo>
                    <a:pt x="14977" y="65290"/>
                  </a:lnTo>
                  <a:lnTo>
                    <a:pt x="36023" y="32214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549882" y="2806545"/>
              <a:ext cx="209664" cy="339480"/>
            </a:xfrm>
            <a:custGeom>
              <a:avLst/>
              <a:gdLst/>
              <a:ahLst/>
              <a:cxnLst/>
              <a:rect l="0" t="0" r="0" b="0"/>
              <a:pathLst>
                <a:path w="209664" h="339480">
                  <a:moveTo>
                    <a:pt x="156356" y="15092"/>
                  </a:moveTo>
                  <a:lnTo>
                    <a:pt x="112393" y="438"/>
                  </a:lnTo>
                  <a:lnTo>
                    <a:pt x="92363" y="0"/>
                  </a:lnTo>
                  <a:lnTo>
                    <a:pt x="50909" y="9251"/>
                  </a:lnTo>
                  <a:lnTo>
                    <a:pt x="25027" y="24540"/>
                  </a:lnTo>
                  <a:lnTo>
                    <a:pt x="2540" y="43887"/>
                  </a:lnTo>
                  <a:lnTo>
                    <a:pt x="0" y="51836"/>
                  </a:lnTo>
                  <a:lnTo>
                    <a:pt x="3416" y="70027"/>
                  </a:lnTo>
                  <a:lnTo>
                    <a:pt x="15853" y="86691"/>
                  </a:lnTo>
                  <a:lnTo>
                    <a:pt x="77471" y="137802"/>
                  </a:lnTo>
                  <a:lnTo>
                    <a:pt x="136927" y="184456"/>
                  </a:lnTo>
                  <a:lnTo>
                    <a:pt x="188893" y="229074"/>
                  </a:lnTo>
                  <a:lnTo>
                    <a:pt x="204352" y="248236"/>
                  </a:lnTo>
                  <a:lnTo>
                    <a:pt x="209663" y="271570"/>
                  </a:lnTo>
                  <a:lnTo>
                    <a:pt x="206954" y="295199"/>
                  </a:lnTo>
                  <a:lnTo>
                    <a:pt x="197951" y="313499"/>
                  </a:lnTo>
                  <a:lnTo>
                    <a:pt x="183032" y="326312"/>
                  </a:lnTo>
                  <a:lnTo>
                    <a:pt x="174140" y="331366"/>
                  </a:lnTo>
                  <a:lnTo>
                    <a:pt x="119012" y="339479"/>
                  </a:lnTo>
                  <a:lnTo>
                    <a:pt x="61848" y="337961"/>
                  </a:lnTo>
                  <a:lnTo>
                    <a:pt x="19485" y="3309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866361" y="2958507"/>
              <a:ext cx="207078" cy="232321"/>
            </a:xfrm>
            <a:custGeom>
              <a:avLst/>
              <a:gdLst/>
              <a:ahLst/>
              <a:cxnLst/>
              <a:rect l="0" t="0" r="0" b="0"/>
              <a:pathLst>
                <a:path w="207078" h="232321">
                  <a:moveTo>
                    <a:pt x="8333" y="52643"/>
                  </a:moveTo>
                  <a:lnTo>
                    <a:pt x="0" y="90121"/>
                  </a:lnTo>
                  <a:lnTo>
                    <a:pt x="1574" y="124969"/>
                  </a:lnTo>
                  <a:lnTo>
                    <a:pt x="18176" y="173774"/>
                  </a:lnTo>
                  <a:lnTo>
                    <a:pt x="42835" y="203437"/>
                  </a:lnTo>
                  <a:lnTo>
                    <a:pt x="72368" y="227044"/>
                  </a:lnTo>
                  <a:lnTo>
                    <a:pt x="96065" y="232320"/>
                  </a:lnTo>
                  <a:lnTo>
                    <a:pt x="121024" y="229596"/>
                  </a:lnTo>
                  <a:lnTo>
                    <a:pt x="143816" y="220586"/>
                  </a:lnTo>
                  <a:lnTo>
                    <a:pt x="162524" y="202543"/>
                  </a:lnTo>
                  <a:lnTo>
                    <a:pt x="193598" y="152833"/>
                  </a:lnTo>
                  <a:lnTo>
                    <a:pt x="203996" y="106245"/>
                  </a:lnTo>
                  <a:lnTo>
                    <a:pt x="207077" y="55397"/>
                  </a:lnTo>
                  <a:lnTo>
                    <a:pt x="19784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166719" y="2931167"/>
              <a:ext cx="339686" cy="280025"/>
            </a:xfrm>
            <a:custGeom>
              <a:avLst/>
              <a:gdLst/>
              <a:ahLst/>
              <a:cxnLst/>
              <a:rect l="0" t="0" r="0" b="0"/>
              <a:pathLst>
                <a:path w="339686" h="280025">
                  <a:moveTo>
                    <a:pt x="213343" y="79983"/>
                  </a:moveTo>
                  <a:lnTo>
                    <a:pt x="207754" y="63215"/>
                  </a:lnTo>
                  <a:lnTo>
                    <a:pt x="187510" y="36020"/>
                  </a:lnTo>
                  <a:lnTo>
                    <a:pt x="159285" y="11325"/>
                  </a:lnTo>
                  <a:lnTo>
                    <a:pt x="135895" y="2675"/>
                  </a:lnTo>
                  <a:lnTo>
                    <a:pt x="109901" y="0"/>
                  </a:lnTo>
                  <a:lnTo>
                    <a:pt x="70129" y="6242"/>
                  </a:lnTo>
                  <a:lnTo>
                    <a:pt x="46747" y="16404"/>
                  </a:lnTo>
                  <a:lnTo>
                    <a:pt x="27776" y="34958"/>
                  </a:lnTo>
                  <a:lnTo>
                    <a:pt x="7062" y="71711"/>
                  </a:lnTo>
                  <a:lnTo>
                    <a:pt x="0" y="98533"/>
                  </a:lnTo>
                  <a:lnTo>
                    <a:pt x="4998" y="153880"/>
                  </a:lnTo>
                  <a:lnTo>
                    <a:pt x="13121" y="180676"/>
                  </a:lnTo>
                  <a:lnTo>
                    <a:pt x="28429" y="204284"/>
                  </a:lnTo>
                  <a:lnTo>
                    <a:pt x="46931" y="220236"/>
                  </a:lnTo>
                  <a:lnTo>
                    <a:pt x="56778" y="226127"/>
                  </a:lnTo>
                  <a:lnTo>
                    <a:pt x="83317" y="229554"/>
                  </a:lnTo>
                  <a:lnTo>
                    <a:pt x="111100" y="226008"/>
                  </a:lnTo>
                  <a:lnTo>
                    <a:pt x="131247" y="216633"/>
                  </a:lnTo>
                  <a:lnTo>
                    <a:pt x="155743" y="187022"/>
                  </a:lnTo>
                  <a:lnTo>
                    <a:pt x="172229" y="148613"/>
                  </a:lnTo>
                  <a:lnTo>
                    <a:pt x="178934" y="107597"/>
                  </a:lnTo>
                  <a:lnTo>
                    <a:pt x="178705" y="103071"/>
                  </a:lnTo>
                  <a:lnTo>
                    <a:pt x="177383" y="104734"/>
                  </a:lnTo>
                  <a:lnTo>
                    <a:pt x="175332" y="110521"/>
                  </a:lnTo>
                  <a:lnTo>
                    <a:pt x="176172" y="126311"/>
                  </a:lnTo>
                  <a:lnTo>
                    <a:pt x="191832" y="170632"/>
                  </a:lnTo>
                  <a:lnTo>
                    <a:pt x="218626" y="208806"/>
                  </a:lnTo>
                  <a:lnTo>
                    <a:pt x="261092" y="253705"/>
                  </a:lnTo>
                  <a:lnTo>
                    <a:pt x="294301" y="270406"/>
                  </a:lnTo>
                  <a:lnTo>
                    <a:pt x="339685" y="2800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551527" y="2712178"/>
              <a:ext cx="226058" cy="531145"/>
            </a:xfrm>
            <a:custGeom>
              <a:avLst/>
              <a:gdLst/>
              <a:ahLst/>
              <a:cxnLst/>
              <a:rect l="0" t="0" r="0" b="0"/>
              <a:pathLst>
                <a:path w="226058" h="531145">
                  <a:moveTo>
                    <a:pt x="175975" y="351614"/>
                  </a:moveTo>
                  <a:lnTo>
                    <a:pt x="175975" y="329258"/>
                  </a:lnTo>
                  <a:lnTo>
                    <a:pt x="169736" y="312042"/>
                  </a:lnTo>
                  <a:lnTo>
                    <a:pt x="164797" y="304176"/>
                  </a:lnTo>
                  <a:lnTo>
                    <a:pt x="149950" y="292316"/>
                  </a:lnTo>
                  <a:lnTo>
                    <a:pt x="130483" y="284316"/>
                  </a:lnTo>
                  <a:lnTo>
                    <a:pt x="94386" y="280981"/>
                  </a:lnTo>
                  <a:lnTo>
                    <a:pt x="71863" y="284347"/>
                  </a:lnTo>
                  <a:lnTo>
                    <a:pt x="53274" y="292862"/>
                  </a:lnTo>
                  <a:lnTo>
                    <a:pt x="37214" y="305615"/>
                  </a:lnTo>
                  <a:lnTo>
                    <a:pt x="16188" y="333695"/>
                  </a:lnTo>
                  <a:lnTo>
                    <a:pt x="3199" y="371132"/>
                  </a:lnTo>
                  <a:lnTo>
                    <a:pt x="0" y="411860"/>
                  </a:lnTo>
                  <a:lnTo>
                    <a:pt x="8807" y="464424"/>
                  </a:lnTo>
                  <a:lnTo>
                    <a:pt x="16281" y="485980"/>
                  </a:lnTo>
                  <a:lnTo>
                    <a:pt x="46815" y="526297"/>
                  </a:lnTo>
                  <a:lnTo>
                    <a:pt x="55943" y="530071"/>
                  </a:lnTo>
                  <a:lnTo>
                    <a:pt x="78564" y="531144"/>
                  </a:lnTo>
                  <a:lnTo>
                    <a:pt x="97976" y="524602"/>
                  </a:lnTo>
                  <a:lnTo>
                    <a:pt x="135092" y="495749"/>
                  </a:lnTo>
                  <a:lnTo>
                    <a:pt x="166643" y="441783"/>
                  </a:lnTo>
                  <a:lnTo>
                    <a:pt x="185354" y="385543"/>
                  </a:lnTo>
                  <a:lnTo>
                    <a:pt x="196691" y="334371"/>
                  </a:lnTo>
                  <a:lnTo>
                    <a:pt x="211003" y="280748"/>
                  </a:lnTo>
                  <a:lnTo>
                    <a:pt x="223925" y="225615"/>
                  </a:lnTo>
                  <a:lnTo>
                    <a:pt x="226057" y="173122"/>
                  </a:lnTo>
                  <a:lnTo>
                    <a:pt x="220010" y="112805"/>
                  </a:lnTo>
                  <a:lnTo>
                    <a:pt x="218658" y="60927"/>
                  </a:lnTo>
                  <a:lnTo>
                    <a:pt x="212613" y="7066"/>
                  </a:lnTo>
                  <a:lnTo>
                    <a:pt x="207419" y="1423"/>
                  </a:lnTo>
                  <a:lnTo>
                    <a:pt x="200447" y="0"/>
                  </a:lnTo>
                  <a:lnTo>
                    <a:pt x="192290" y="1391"/>
                  </a:lnTo>
                  <a:lnTo>
                    <a:pt x="186852" y="8168"/>
                  </a:lnTo>
                  <a:lnTo>
                    <a:pt x="180809" y="31296"/>
                  </a:lnTo>
                  <a:lnTo>
                    <a:pt x="177407" y="82790"/>
                  </a:lnTo>
                  <a:lnTo>
                    <a:pt x="183494" y="141366"/>
                  </a:lnTo>
                  <a:lnTo>
                    <a:pt x="185612" y="196902"/>
                  </a:lnTo>
                  <a:lnTo>
                    <a:pt x="187409" y="257811"/>
                  </a:lnTo>
                  <a:lnTo>
                    <a:pt x="193661" y="320311"/>
                  </a:lnTo>
                  <a:lnTo>
                    <a:pt x="197203" y="379774"/>
                  </a:lnTo>
                  <a:lnTo>
                    <a:pt x="208288" y="439325"/>
                  </a:lnTo>
                  <a:lnTo>
                    <a:pt x="218089" y="4990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917015" y="2934715"/>
              <a:ext cx="294799" cy="354313"/>
            </a:xfrm>
            <a:custGeom>
              <a:avLst/>
              <a:gdLst/>
              <a:ahLst/>
              <a:cxnLst/>
              <a:rect l="0" t="0" r="0" b="0"/>
              <a:pathLst>
                <a:path w="294799" h="354313">
                  <a:moveTo>
                    <a:pt x="0" y="181720"/>
                  </a:moveTo>
                  <a:lnTo>
                    <a:pt x="62093" y="176131"/>
                  </a:lnTo>
                  <a:lnTo>
                    <a:pt x="118791" y="157269"/>
                  </a:lnTo>
                  <a:lnTo>
                    <a:pt x="172554" y="137506"/>
                  </a:lnTo>
                  <a:lnTo>
                    <a:pt x="203075" y="120396"/>
                  </a:lnTo>
                  <a:lnTo>
                    <a:pt x="226937" y="94920"/>
                  </a:lnTo>
                  <a:lnTo>
                    <a:pt x="232273" y="69053"/>
                  </a:lnTo>
                  <a:lnTo>
                    <a:pt x="229574" y="41569"/>
                  </a:lnTo>
                  <a:lnTo>
                    <a:pt x="220577" y="21554"/>
                  </a:lnTo>
                  <a:lnTo>
                    <a:pt x="205659" y="7980"/>
                  </a:lnTo>
                  <a:lnTo>
                    <a:pt x="196768" y="2722"/>
                  </a:lnTo>
                  <a:lnTo>
                    <a:pt x="174410" y="0"/>
                  </a:lnTo>
                  <a:lnTo>
                    <a:pt x="150046" y="3859"/>
                  </a:lnTo>
                  <a:lnTo>
                    <a:pt x="117768" y="19186"/>
                  </a:lnTo>
                  <a:lnTo>
                    <a:pt x="77929" y="52186"/>
                  </a:lnTo>
                  <a:lnTo>
                    <a:pt x="50445" y="88413"/>
                  </a:lnTo>
                  <a:lnTo>
                    <a:pt x="23122" y="145386"/>
                  </a:lnTo>
                  <a:lnTo>
                    <a:pt x="19245" y="172200"/>
                  </a:lnTo>
                  <a:lnTo>
                    <a:pt x="26288" y="227543"/>
                  </a:lnTo>
                  <a:lnTo>
                    <a:pt x="41194" y="263927"/>
                  </a:lnTo>
                  <a:lnTo>
                    <a:pt x="66018" y="296935"/>
                  </a:lnTo>
                  <a:lnTo>
                    <a:pt x="101190" y="323352"/>
                  </a:lnTo>
                  <a:lnTo>
                    <a:pt x="162232" y="344834"/>
                  </a:lnTo>
                  <a:lnTo>
                    <a:pt x="207426" y="354312"/>
                  </a:lnTo>
                  <a:lnTo>
                    <a:pt x="265148" y="351340"/>
                  </a:lnTo>
                  <a:lnTo>
                    <a:pt x="294798" y="3501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264041" y="2813791"/>
              <a:ext cx="168457" cy="71018"/>
            </a:xfrm>
            <a:custGeom>
              <a:avLst/>
              <a:gdLst/>
              <a:ahLst/>
              <a:cxnLst/>
              <a:rect l="0" t="0" r="0" b="0"/>
              <a:pathLst>
                <a:path w="168457" h="71018">
                  <a:moveTo>
                    <a:pt x="0" y="71017"/>
                  </a:moveTo>
                  <a:lnTo>
                    <a:pt x="9575" y="46970"/>
                  </a:lnTo>
                  <a:lnTo>
                    <a:pt x="20244" y="32643"/>
                  </a:lnTo>
                  <a:lnTo>
                    <a:pt x="44992" y="17013"/>
                  </a:lnTo>
                  <a:lnTo>
                    <a:pt x="85967" y="2421"/>
                  </a:lnTo>
                  <a:lnTo>
                    <a:pt x="123218" y="0"/>
                  </a:lnTo>
                  <a:lnTo>
                    <a:pt x="168456" y="78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 flipV="1">
            <a:off x="1116075" y="873886"/>
            <a:ext cx="0" cy="3221736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/>
          <p:cNvCxnSpPr/>
          <p:nvPr/>
        </p:nvCxnSpPr>
        <p:spPr>
          <a:xfrm>
            <a:off x="1137030" y="4116704"/>
            <a:ext cx="2979674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/>
        </p:nvCxnSpPr>
        <p:spPr>
          <a:xfrm flipV="1">
            <a:off x="5822315" y="747522"/>
            <a:ext cx="0" cy="309537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5843270" y="3874515"/>
            <a:ext cx="3126994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reeform 5"/>
          <p:cNvSpPr/>
          <p:nvPr/>
        </p:nvSpPr>
        <p:spPr>
          <a:xfrm>
            <a:off x="958093" y="3558632"/>
            <a:ext cx="284270" cy="63172"/>
          </a:xfrm>
          <a:custGeom>
            <a:avLst/>
            <a:gdLst/>
            <a:ahLst/>
            <a:cxnLst/>
            <a:rect l="0" t="0" r="0" b="0"/>
            <a:pathLst>
              <a:path w="284270" h="63172">
                <a:moveTo>
                  <a:pt x="284269" y="63171"/>
                </a:moveTo>
                <a:lnTo>
                  <a:pt x="229128" y="48517"/>
                </a:lnTo>
                <a:lnTo>
                  <a:pt x="173335" y="34973"/>
                </a:lnTo>
                <a:lnTo>
                  <a:pt x="110867" y="17531"/>
                </a:lnTo>
                <a:lnTo>
                  <a:pt x="49802" y="10742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947564" y="2990093"/>
            <a:ext cx="263214" cy="21058"/>
          </a:xfrm>
          <a:custGeom>
            <a:avLst/>
            <a:gdLst/>
            <a:ahLst/>
            <a:cxnLst/>
            <a:rect l="0" t="0" r="0" b="0"/>
            <a:pathLst>
              <a:path w="263214" h="21058">
                <a:moveTo>
                  <a:pt x="263213" y="21057"/>
                </a:moveTo>
                <a:lnTo>
                  <a:pt x="225735" y="12724"/>
                </a:lnTo>
                <a:lnTo>
                  <a:pt x="174311" y="10962"/>
                </a:lnTo>
                <a:lnTo>
                  <a:pt x="119093" y="10614"/>
                </a:lnTo>
                <a:lnTo>
                  <a:pt x="66245" y="7426"/>
                </a:lnTo>
                <a:lnTo>
                  <a:pt x="32497" y="220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947564" y="2379440"/>
            <a:ext cx="294799" cy="42115"/>
          </a:xfrm>
          <a:custGeom>
            <a:avLst/>
            <a:gdLst/>
            <a:ahLst/>
            <a:cxnLst/>
            <a:rect l="0" t="0" r="0" b="0"/>
            <a:pathLst>
              <a:path w="294799" h="42115">
                <a:moveTo>
                  <a:pt x="294798" y="0"/>
                </a:moveTo>
                <a:lnTo>
                  <a:pt x="238584" y="16788"/>
                </a:lnTo>
                <a:lnTo>
                  <a:pt x="183132" y="23333"/>
                </a:lnTo>
                <a:lnTo>
                  <a:pt x="119653" y="31669"/>
                </a:lnTo>
                <a:lnTo>
                  <a:pt x="85366" y="37329"/>
                </a:lnTo>
                <a:lnTo>
                  <a:pt x="42339" y="36186"/>
                </a:lnTo>
                <a:lnTo>
                  <a:pt x="0" y="4211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947564" y="1863544"/>
            <a:ext cx="294799" cy="20929"/>
          </a:xfrm>
          <a:custGeom>
            <a:avLst/>
            <a:gdLst/>
            <a:ahLst/>
            <a:cxnLst/>
            <a:rect l="0" t="0" r="0" b="0"/>
            <a:pathLst>
              <a:path w="294799" h="20929">
                <a:moveTo>
                  <a:pt x="294798" y="10528"/>
                </a:moveTo>
                <a:lnTo>
                  <a:pt x="257320" y="18861"/>
                </a:lnTo>
                <a:lnTo>
                  <a:pt x="200308" y="20623"/>
                </a:lnTo>
                <a:lnTo>
                  <a:pt x="149948" y="20928"/>
                </a:lnTo>
                <a:lnTo>
                  <a:pt x="96170" y="13796"/>
                </a:lnTo>
                <a:lnTo>
                  <a:pt x="41700" y="8054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5685389" y="3211191"/>
            <a:ext cx="284270" cy="21058"/>
          </a:xfrm>
          <a:custGeom>
            <a:avLst/>
            <a:gdLst/>
            <a:ahLst/>
            <a:cxnLst/>
            <a:rect l="0" t="0" r="0" b="0"/>
            <a:pathLst>
              <a:path w="284270" h="21058">
                <a:moveTo>
                  <a:pt x="284269" y="21057"/>
                </a:moveTo>
                <a:lnTo>
                  <a:pt x="225652" y="11992"/>
                </a:lnTo>
                <a:lnTo>
                  <a:pt x="171478" y="10818"/>
                </a:lnTo>
                <a:lnTo>
                  <a:pt x="115716" y="10586"/>
                </a:lnTo>
                <a:lnTo>
                  <a:pt x="59642" y="4951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5622217" y="2663709"/>
            <a:ext cx="305328" cy="10530"/>
          </a:xfrm>
          <a:custGeom>
            <a:avLst/>
            <a:gdLst/>
            <a:ahLst/>
            <a:cxnLst/>
            <a:rect l="0" t="0" r="0" b="0"/>
            <a:pathLst>
              <a:path w="305328" h="10530">
                <a:moveTo>
                  <a:pt x="305327" y="0"/>
                </a:moveTo>
                <a:lnTo>
                  <a:pt x="246710" y="9066"/>
                </a:lnTo>
                <a:lnTo>
                  <a:pt x="192536" y="10240"/>
                </a:lnTo>
                <a:lnTo>
                  <a:pt x="136775" y="10472"/>
                </a:lnTo>
                <a:lnTo>
                  <a:pt x="80700" y="10518"/>
                </a:lnTo>
                <a:lnTo>
                  <a:pt x="19885" y="10527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1"/>
          <p:cNvSpPr/>
          <p:nvPr/>
        </p:nvSpPr>
        <p:spPr>
          <a:xfrm>
            <a:off x="5580103" y="2095171"/>
            <a:ext cx="410613" cy="21057"/>
          </a:xfrm>
          <a:custGeom>
            <a:avLst/>
            <a:gdLst/>
            <a:ahLst/>
            <a:cxnLst/>
            <a:rect l="0" t="0" r="0" b="0"/>
            <a:pathLst>
              <a:path w="410613" h="21057">
                <a:moveTo>
                  <a:pt x="410612" y="0"/>
                </a:moveTo>
                <a:lnTo>
                  <a:pt x="367920" y="3119"/>
                </a:lnTo>
                <a:lnTo>
                  <a:pt x="315091" y="9065"/>
                </a:lnTo>
                <a:lnTo>
                  <a:pt x="256736" y="17475"/>
                </a:lnTo>
                <a:lnTo>
                  <a:pt x="197029" y="20349"/>
                </a:lnTo>
                <a:lnTo>
                  <a:pt x="134846" y="20917"/>
                </a:lnTo>
                <a:lnTo>
                  <a:pt x="78672" y="19859"/>
                </a:lnTo>
                <a:lnTo>
                  <a:pt x="43588" y="14982"/>
                </a:lnTo>
                <a:lnTo>
                  <a:pt x="0" y="2105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5559046" y="1621388"/>
            <a:ext cx="463255" cy="10530"/>
          </a:xfrm>
          <a:custGeom>
            <a:avLst/>
            <a:gdLst/>
            <a:ahLst/>
            <a:cxnLst/>
            <a:rect l="0" t="0" r="0" b="0"/>
            <a:pathLst>
              <a:path w="463255" h="10530">
                <a:moveTo>
                  <a:pt x="463254" y="10529"/>
                </a:moveTo>
                <a:lnTo>
                  <a:pt x="425776" y="2195"/>
                </a:lnTo>
                <a:lnTo>
                  <a:pt x="374353" y="434"/>
                </a:lnTo>
                <a:lnTo>
                  <a:pt x="319135" y="86"/>
                </a:lnTo>
                <a:lnTo>
                  <a:pt x="266287" y="3137"/>
                </a:lnTo>
                <a:lnTo>
                  <a:pt x="216117" y="9069"/>
                </a:lnTo>
                <a:lnTo>
                  <a:pt x="161147" y="4174"/>
                </a:lnTo>
                <a:lnTo>
                  <a:pt x="108347" y="5808"/>
                </a:lnTo>
                <a:lnTo>
                  <a:pt x="45811" y="765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3"/>
          <p:cNvSpPr/>
          <p:nvPr/>
        </p:nvSpPr>
        <p:spPr>
          <a:xfrm>
            <a:off x="5559046" y="1084435"/>
            <a:ext cx="515898" cy="42115"/>
          </a:xfrm>
          <a:custGeom>
            <a:avLst/>
            <a:gdLst/>
            <a:ahLst/>
            <a:cxnLst/>
            <a:rect l="0" t="0" r="0" b="0"/>
            <a:pathLst>
              <a:path w="515898" h="42115">
                <a:moveTo>
                  <a:pt x="515897" y="0"/>
                </a:moveTo>
                <a:lnTo>
                  <a:pt x="488340" y="7235"/>
                </a:lnTo>
                <a:lnTo>
                  <a:pt x="432118" y="12997"/>
                </a:lnTo>
                <a:lnTo>
                  <a:pt x="375605" y="19465"/>
                </a:lnTo>
                <a:lnTo>
                  <a:pt x="312147" y="21912"/>
                </a:lnTo>
                <a:lnTo>
                  <a:pt x="253338" y="29328"/>
                </a:lnTo>
                <a:lnTo>
                  <a:pt x="202251" y="36729"/>
                </a:lnTo>
                <a:lnTo>
                  <a:pt x="149959" y="41050"/>
                </a:lnTo>
                <a:lnTo>
                  <a:pt x="94569" y="41904"/>
                </a:lnTo>
                <a:lnTo>
                  <a:pt x="38568" y="42072"/>
                </a:lnTo>
                <a:lnTo>
                  <a:pt x="0" y="4211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4"/>
          <p:cNvSpPr/>
          <p:nvPr/>
        </p:nvSpPr>
        <p:spPr>
          <a:xfrm>
            <a:off x="5474818" y="736994"/>
            <a:ext cx="600126" cy="52644"/>
          </a:xfrm>
          <a:custGeom>
            <a:avLst/>
            <a:gdLst/>
            <a:ahLst/>
            <a:cxnLst/>
            <a:rect l="0" t="0" r="0" b="0"/>
            <a:pathLst>
              <a:path w="600126" h="52644">
                <a:moveTo>
                  <a:pt x="600125" y="0"/>
                </a:moveTo>
                <a:lnTo>
                  <a:pt x="557433" y="3120"/>
                </a:lnTo>
                <a:lnTo>
                  <a:pt x="495717" y="9553"/>
                </a:lnTo>
                <a:lnTo>
                  <a:pt x="433576" y="13456"/>
                </a:lnTo>
                <a:lnTo>
                  <a:pt x="375893" y="19556"/>
                </a:lnTo>
                <a:lnTo>
                  <a:pt x="327925" y="26202"/>
                </a:lnTo>
                <a:lnTo>
                  <a:pt x="267720" y="31692"/>
                </a:lnTo>
                <a:lnTo>
                  <a:pt x="207648" y="39709"/>
                </a:lnTo>
                <a:lnTo>
                  <a:pt x="157062" y="41402"/>
                </a:lnTo>
                <a:lnTo>
                  <a:pt x="108148" y="41903"/>
                </a:lnTo>
                <a:lnTo>
                  <a:pt x="49699" y="42073"/>
                </a:lnTo>
                <a:lnTo>
                  <a:pt x="0" y="5264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/>
          <p:cNvGrpSpPr/>
          <p:nvPr/>
        </p:nvGrpSpPr>
        <p:grpSpPr>
          <a:xfrm>
            <a:off x="631709" y="3569160"/>
            <a:ext cx="182399" cy="178986"/>
            <a:chOff x="631709" y="3569160"/>
            <a:chExt cx="182399" cy="178986"/>
          </a:xfrm>
        </p:grpSpPr>
        <p:sp>
          <p:nvSpPr>
            <p:cNvPr id="16" name="Freeform 15"/>
            <p:cNvSpPr/>
            <p:nvPr/>
          </p:nvSpPr>
          <p:spPr>
            <a:xfrm>
              <a:off x="747523" y="3569160"/>
              <a:ext cx="66585" cy="178986"/>
            </a:xfrm>
            <a:custGeom>
              <a:avLst/>
              <a:gdLst/>
              <a:ahLst/>
              <a:cxnLst/>
              <a:rect l="0" t="0" r="0" b="0"/>
              <a:pathLst>
                <a:path w="66585" h="178986">
                  <a:moveTo>
                    <a:pt x="0" y="0"/>
                  </a:moveTo>
                  <a:lnTo>
                    <a:pt x="0" y="22357"/>
                  </a:lnTo>
                  <a:lnTo>
                    <a:pt x="11178" y="53028"/>
                  </a:lnTo>
                  <a:lnTo>
                    <a:pt x="49498" y="115848"/>
                  </a:lnTo>
                  <a:lnTo>
                    <a:pt x="64709" y="147409"/>
                  </a:lnTo>
                  <a:lnTo>
                    <a:pt x="66584" y="162222"/>
                  </a:lnTo>
                  <a:lnTo>
                    <a:pt x="63171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31709" y="3653388"/>
              <a:ext cx="168457" cy="85079"/>
            </a:xfrm>
            <a:custGeom>
              <a:avLst/>
              <a:gdLst/>
              <a:ahLst/>
              <a:cxnLst/>
              <a:rect l="0" t="0" r="0" b="0"/>
              <a:pathLst>
                <a:path w="168457" h="85079">
                  <a:moveTo>
                    <a:pt x="168456" y="21057"/>
                  </a:moveTo>
                  <a:lnTo>
                    <a:pt x="144410" y="30633"/>
                  </a:lnTo>
                  <a:lnTo>
                    <a:pt x="87758" y="80956"/>
                  </a:lnTo>
                  <a:lnTo>
                    <a:pt x="79563" y="84386"/>
                  </a:lnTo>
                  <a:lnTo>
                    <a:pt x="61098" y="85078"/>
                  </a:lnTo>
                  <a:lnTo>
                    <a:pt x="53600" y="81285"/>
                  </a:lnTo>
                  <a:lnTo>
                    <a:pt x="18031" y="3763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Freeform 18"/>
          <p:cNvSpPr/>
          <p:nvPr/>
        </p:nvSpPr>
        <p:spPr>
          <a:xfrm>
            <a:off x="647536" y="3063156"/>
            <a:ext cx="138011" cy="200225"/>
          </a:xfrm>
          <a:custGeom>
            <a:avLst/>
            <a:gdLst/>
            <a:ahLst/>
            <a:cxnLst/>
            <a:rect l="0" t="0" r="0" b="0"/>
            <a:pathLst>
              <a:path w="138011" h="200225">
                <a:moveTo>
                  <a:pt x="110515" y="11165"/>
                </a:moveTo>
                <a:lnTo>
                  <a:pt x="94874" y="29146"/>
                </a:lnTo>
                <a:lnTo>
                  <a:pt x="86796" y="46062"/>
                </a:lnTo>
                <a:lnTo>
                  <a:pt x="76846" y="104162"/>
                </a:lnTo>
                <a:lnTo>
                  <a:pt x="73324" y="126196"/>
                </a:lnTo>
                <a:lnTo>
                  <a:pt x="83550" y="179518"/>
                </a:lnTo>
                <a:lnTo>
                  <a:pt x="89029" y="187741"/>
                </a:lnTo>
                <a:lnTo>
                  <a:pt x="104475" y="199997"/>
                </a:lnTo>
                <a:lnTo>
                  <a:pt x="112338" y="200224"/>
                </a:lnTo>
                <a:lnTo>
                  <a:pt x="119919" y="196866"/>
                </a:lnTo>
                <a:lnTo>
                  <a:pt x="127313" y="191118"/>
                </a:lnTo>
                <a:lnTo>
                  <a:pt x="135528" y="172252"/>
                </a:lnTo>
                <a:lnTo>
                  <a:pt x="138010" y="149440"/>
                </a:lnTo>
                <a:lnTo>
                  <a:pt x="135213" y="127602"/>
                </a:lnTo>
                <a:lnTo>
                  <a:pt x="130490" y="119206"/>
                </a:lnTo>
                <a:lnTo>
                  <a:pt x="115884" y="106756"/>
                </a:lnTo>
                <a:lnTo>
                  <a:pt x="94574" y="100443"/>
                </a:lnTo>
                <a:lnTo>
                  <a:pt x="31424" y="93718"/>
                </a:lnTo>
                <a:lnTo>
                  <a:pt x="12582" y="84510"/>
                </a:lnTo>
                <a:lnTo>
                  <a:pt x="6622" y="76439"/>
                </a:lnTo>
                <a:lnTo>
                  <a:pt x="0" y="54994"/>
                </a:lnTo>
                <a:lnTo>
                  <a:pt x="1861" y="22201"/>
                </a:lnTo>
                <a:lnTo>
                  <a:pt x="6493" y="13843"/>
                </a:lnTo>
                <a:lnTo>
                  <a:pt x="21000" y="1437"/>
                </a:lnTo>
                <a:lnTo>
                  <a:pt x="28611" y="0"/>
                </a:lnTo>
                <a:lnTo>
                  <a:pt x="36026" y="1382"/>
                </a:lnTo>
                <a:lnTo>
                  <a:pt x="43308" y="4643"/>
                </a:lnTo>
                <a:lnTo>
                  <a:pt x="54519" y="17625"/>
                </a:lnTo>
                <a:lnTo>
                  <a:pt x="62231" y="35093"/>
                </a:lnTo>
                <a:lnTo>
                  <a:pt x="68401" y="7433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/>
          <p:cNvGrpSpPr/>
          <p:nvPr/>
        </p:nvGrpSpPr>
        <p:grpSpPr>
          <a:xfrm>
            <a:off x="515896" y="1947772"/>
            <a:ext cx="357970" cy="758052"/>
            <a:chOff x="515896" y="1947772"/>
            <a:chExt cx="357970" cy="758052"/>
          </a:xfrm>
        </p:grpSpPr>
        <p:sp>
          <p:nvSpPr>
            <p:cNvPr id="20" name="Freeform 19"/>
            <p:cNvSpPr/>
            <p:nvPr/>
          </p:nvSpPr>
          <p:spPr>
            <a:xfrm>
              <a:off x="568538" y="2526839"/>
              <a:ext cx="84229" cy="178985"/>
            </a:xfrm>
            <a:custGeom>
              <a:avLst/>
              <a:gdLst/>
              <a:ahLst/>
              <a:cxnLst/>
              <a:rect l="0" t="0" r="0" b="0"/>
              <a:pathLst>
                <a:path w="84229" h="178985">
                  <a:moveTo>
                    <a:pt x="0" y="0"/>
                  </a:moveTo>
                  <a:lnTo>
                    <a:pt x="14573" y="42692"/>
                  </a:lnTo>
                  <a:lnTo>
                    <a:pt x="49878" y="105336"/>
                  </a:lnTo>
                  <a:lnTo>
                    <a:pt x="73457" y="162221"/>
                  </a:lnTo>
                  <a:lnTo>
                    <a:pt x="84228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84352" y="2431885"/>
              <a:ext cx="189514" cy="244541"/>
            </a:xfrm>
            <a:custGeom>
              <a:avLst/>
              <a:gdLst/>
              <a:ahLst/>
              <a:cxnLst/>
              <a:rect l="0" t="0" r="0" b="0"/>
              <a:pathLst>
                <a:path w="189514" h="244541">
                  <a:moveTo>
                    <a:pt x="0" y="84425"/>
                  </a:moveTo>
                  <a:lnTo>
                    <a:pt x="3119" y="41734"/>
                  </a:lnTo>
                  <a:lnTo>
                    <a:pt x="9575" y="22168"/>
                  </a:lnTo>
                  <a:lnTo>
                    <a:pt x="20243" y="5673"/>
                  </a:lnTo>
                  <a:lnTo>
                    <a:pt x="28703" y="1508"/>
                  </a:lnTo>
                  <a:lnTo>
                    <a:pt x="50582" y="0"/>
                  </a:lnTo>
                  <a:lnTo>
                    <a:pt x="69664" y="6349"/>
                  </a:lnTo>
                  <a:lnTo>
                    <a:pt x="106567" y="35078"/>
                  </a:lnTo>
                  <a:lnTo>
                    <a:pt x="120673" y="57424"/>
                  </a:lnTo>
                  <a:lnTo>
                    <a:pt x="143143" y="116398"/>
                  </a:lnTo>
                  <a:lnTo>
                    <a:pt x="154660" y="169423"/>
                  </a:lnTo>
                  <a:lnTo>
                    <a:pt x="154136" y="195902"/>
                  </a:lnTo>
                  <a:lnTo>
                    <a:pt x="146104" y="219368"/>
                  </a:lnTo>
                  <a:lnTo>
                    <a:pt x="131615" y="235257"/>
                  </a:lnTo>
                  <a:lnTo>
                    <a:pt x="122838" y="241132"/>
                  </a:lnTo>
                  <a:lnTo>
                    <a:pt x="103728" y="244540"/>
                  </a:lnTo>
                  <a:lnTo>
                    <a:pt x="93718" y="243811"/>
                  </a:lnTo>
                  <a:lnTo>
                    <a:pt x="76358" y="233642"/>
                  </a:lnTo>
                  <a:lnTo>
                    <a:pt x="68452" y="226017"/>
                  </a:lnTo>
                  <a:lnTo>
                    <a:pt x="65522" y="217424"/>
                  </a:lnTo>
                  <a:lnTo>
                    <a:pt x="68505" y="198518"/>
                  </a:lnTo>
                  <a:lnTo>
                    <a:pt x="83339" y="173733"/>
                  </a:lnTo>
                  <a:lnTo>
                    <a:pt x="99041" y="161942"/>
                  </a:lnTo>
                  <a:lnTo>
                    <a:pt x="108141" y="157160"/>
                  </a:lnTo>
                  <a:lnTo>
                    <a:pt x="127611" y="154967"/>
                  </a:lnTo>
                  <a:lnTo>
                    <a:pt x="189513" y="1686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15896" y="2074114"/>
              <a:ext cx="52643" cy="168457"/>
            </a:xfrm>
            <a:custGeom>
              <a:avLst/>
              <a:gdLst/>
              <a:ahLst/>
              <a:cxnLst/>
              <a:rect l="0" t="0" r="0" b="0"/>
              <a:pathLst>
                <a:path w="52643" h="168457">
                  <a:moveTo>
                    <a:pt x="0" y="0"/>
                  </a:moveTo>
                  <a:lnTo>
                    <a:pt x="3119" y="42691"/>
                  </a:lnTo>
                  <a:lnTo>
                    <a:pt x="19128" y="100898"/>
                  </a:lnTo>
                  <a:lnTo>
                    <a:pt x="48896" y="159559"/>
                  </a:lnTo>
                  <a:lnTo>
                    <a:pt x="52642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32834" y="1947772"/>
              <a:ext cx="147656" cy="221099"/>
            </a:xfrm>
            <a:custGeom>
              <a:avLst/>
              <a:gdLst/>
              <a:ahLst/>
              <a:cxnLst/>
              <a:rect l="0" t="0" r="0" b="0"/>
              <a:pathLst>
                <a:path w="147656" h="221099">
                  <a:moveTo>
                    <a:pt x="40989" y="0"/>
                  </a:moveTo>
                  <a:lnTo>
                    <a:pt x="11681" y="34897"/>
                  </a:lnTo>
                  <a:lnTo>
                    <a:pt x="4567" y="57234"/>
                  </a:lnTo>
                  <a:lnTo>
                    <a:pt x="0" y="115290"/>
                  </a:lnTo>
                  <a:lnTo>
                    <a:pt x="5614" y="142487"/>
                  </a:lnTo>
                  <a:lnTo>
                    <a:pt x="21929" y="174409"/>
                  </a:lnTo>
                  <a:lnTo>
                    <a:pt x="37197" y="190989"/>
                  </a:lnTo>
                  <a:lnTo>
                    <a:pt x="59581" y="206156"/>
                  </a:lnTo>
                  <a:lnTo>
                    <a:pt x="85127" y="211338"/>
                  </a:lnTo>
                  <a:lnTo>
                    <a:pt x="109739" y="208571"/>
                  </a:lnTo>
                  <a:lnTo>
                    <a:pt x="128477" y="199543"/>
                  </a:lnTo>
                  <a:lnTo>
                    <a:pt x="141484" y="184612"/>
                  </a:lnTo>
                  <a:lnTo>
                    <a:pt x="146590" y="175717"/>
                  </a:lnTo>
                  <a:lnTo>
                    <a:pt x="147655" y="167447"/>
                  </a:lnTo>
                  <a:lnTo>
                    <a:pt x="142598" y="152020"/>
                  </a:lnTo>
                  <a:lnTo>
                    <a:pt x="134465" y="148140"/>
                  </a:lnTo>
                  <a:lnTo>
                    <a:pt x="109830" y="146948"/>
                  </a:lnTo>
                  <a:lnTo>
                    <a:pt x="88743" y="153437"/>
                  </a:lnTo>
                  <a:lnTo>
                    <a:pt x="56141" y="176667"/>
                  </a:lnTo>
                  <a:lnTo>
                    <a:pt x="47724" y="193162"/>
                  </a:lnTo>
                  <a:lnTo>
                    <a:pt x="40989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5" name="Freeform 24"/>
          <p:cNvSpPr/>
          <p:nvPr/>
        </p:nvSpPr>
        <p:spPr>
          <a:xfrm>
            <a:off x="5314727" y="3322263"/>
            <a:ext cx="107450" cy="273416"/>
          </a:xfrm>
          <a:custGeom>
            <a:avLst/>
            <a:gdLst/>
            <a:ahLst/>
            <a:cxnLst/>
            <a:rect l="0" t="0" r="0" b="0"/>
            <a:pathLst>
              <a:path w="107450" h="273416">
                <a:moveTo>
                  <a:pt x="44278" y="46856"/>
                </a:moveTo>
                <a:lnTo>
                  <a:pt x="21921" y="46856"/>
                </a:lnTo>
                <a:lnTo>
                  <a:pt x="14165" y="43346"/>
                </a:lnTo>
                <a:lnTo>
                  <a:pt x="2429" y="30088"/>
                </a:lnTo>
                <a:lnTo>
                  <a:pt x="0" y="21639"/>
                </a:lnTo>
                <a:lnTo>
                  <a:pt x="422" y="2893"/>
                </a:lnTo>
                <a:lnTo>
                  <a:pt x="3342" y="0"/>
                </a:lnTo>
                <a:lnTo>
                  <a:pt x="7629" y="1581"/>
                </a:lnTo>
                <a:lnTo>
                  <a:pt x="37979" y="32618"/>
                </a:lnTo>
                <a:lnTo>
                  <a:pt x="78266" y="91783"/>
                </a:lnTo>
                <a:lnTo>
                  <a:pt x="99822" y="147572"/>
                </a:lnTo>
                <a:lnTo>
                  <a:pt x="99600" y="193551"/>
                </a:lnTo>
                <a:lnTo>
                  <a:pt x="92125" y="233040"/>
                </a:lnTo>
                <a:lnTo>
                  <a:pt x="76912" y="261379"/>
                </a:lnTo>
                <a:lnTo>
                  <a:pt x="68374" y="267080"/>
                </a:lnTo>
                <a:lnTo>
                  <a:pt x="46408" y="273415"/>
                </a:lnTo>
                <a:lnTo>
                  <a:pt x="37509" y="271595"/>
                </a:lnTo>
                <a:lnTo>
                  <a:pt x="30407" y="266872"/>
                </a:lnTo>
                <a:lnTo>
                  <a:pt x="24502" y="260214"/>
                </a:lnTo>
                <a:lnTo>
                  <a:pt x="22905" y="252266"/>
                </a:lnTo>
                <a:lnTo>
                  <a:pt x="27370" y="234075"/>
                </a:lnTo>
                <a:lnTo>
                  <a:pt x="40273" y="217412"/>
                </a:lnTo>
                <a:lnTo>
                  <a:pt x="57706" y="203377"/>
                </a:lnTo>
                <a:lnTo>
                  <a:pt x="91254" y="187955"/>
                </a:lnTo>
                <a:lnTo>
                  <a:pt x="107449" y="18372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8" name="Group 27"/>
          <p:cNvGrpSpPr/>
          <p:nvPr/>
        </p:nvGrpSpPr>
        <p:grpSpPr>
          <a:xfrm>
            <a:off x="5201077" y="2779523"/>
            <a:ext cx="221100" cy="190326"/>
            <a:chOff x="5201077" y="2779523"/>
            <a:chExt cx="221100" cy="190326"/>
          </a:xfrm>
        </p:grpSpPr>
        <p:sp>
          <p:nvSpPr>
            <p:cNvPr id="26" name="Freeform 25"/>
            <p:cNvSpPr/>
            <p:nvPr/>
          </p:nvSpPr>
          <p:spPr>
            <a:xfrm>
              <a:off x="5327419" y="2779523"/>
              <a:ext cx="94758" cy="189514"/>
            </a:xfrm>
            <a:custGeom>
              <a:avLst/>
              <a:gdLst/>
              <a:ahLst/>
              <a:cxnLst/>
              <a:rect l="0" t="0" r="0" b="0"/>
              <a:pathLst>
                <a:path w="94758" h="189514">
                  <a:moveTo>
                    <a:pt x="0" y="0"/>
                  </a:moveTo>
                  <a:lnTo>
                    <a:pt x="20244" y="43962"/>
                  </a:lnTo>
                  <a:lnTo>
                    <a:pt x="58212" y="106453"/>
                  </a:lnTo>
                  <a:lnTo>
                    <a:pt x="80066" y="164884"/>
                  </a:lnTo>
                  <a:lnTo>
                    <a:pt x="94757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201077" y="2895336"/>
              <a:ext cx="168457" cy="74513"/>
            </a:xfrm>
            <a:custGeom>
              <a:avLst/>
              <a:gdLst/>
              <a:ahLst/>
              <a:cxnLst/>
              <a:rect l="0" t="0" r="0" b="0"/>
              <a:pathLst>
                <a:path w="168457" h="74513">
                  <a:moveTo>
                    <a:pt x="168456" y="0"/>
                  </a:moveTo>
                  <a:lnTo>
                    <a:pt x="105123" y="63334"/>
                  </a:lnTo>
                  <a:lnTo>
                    <a:pt x="98158" y="70299"/>
                  </a:lnTo>
                  <a:lnTo>
                    <a:pt x="88836" y="73772"/>
                  </a:lnTo>
                  <a:lnTo>
                    <a:pt x="65999" y="74512"/>
                  </a:lnTo>
                  <a:lnTo>
                    <a:pt x="46491" y="67821"/>
                  </a:lnTo>
                  <a:lnTo>
                    <a:pt x="14903" y="44463"/>
                  </a:lnTo>
                  <a:lnTo>
                    <a:pt x="6624" y="341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9" name="Freeform 28"/>
          <p:cNvSpPr/>
          <p:nvPr/>
        </p:nvSpPr>
        <p:spPr>
          <a:xfrm>
            <a:off x="5223001" y="2200455"/>
            <a:ext cx="118128" cy="228933"/>
          </a:xfrm>
          <a:custGeom>
            <a:avLst/>
            <a:gdLst/>
            <a:ahLst/>
            <a:cxnLst/>
            <a:rect l="0" t="0" r="0" b="0"/>
            <a:pathLst>
              <a:path w="118128" h="228933">
                <a:moveTo>
                  <a:pt x="20190" y="0"/>
                </a:moveTo>
                <a:lnTo>
                  <a:pt x="9012" y="11179"/>
                </a:lnTo>
                <a:lnTo>
                  <a:pt x="3524" y="29145"/>
                </a:lnTo>
                <a:lnTo>
                  <a:pt x="0" y="84396"/>
                </a:lnTo>
                <a:lnTo>
                  <a:pt x="7710" y="142060"/>
                </a:lnTo>
                <a:lnTo>
                  <a:pt x="23618" y="188459"/>
                </a:lnTo>
                <a:lnTo>
                  <a:pt x="48943" y="225830"/>
                </a:lnTo>
                <a:lnTo>
                  <a:pt x="56906" y="228932"/>
                </a:lnTo>
                <a:lnTo>
                  <a:pt x="65725" y="228661"/>
                </a:lnTo>
                <a:lnTo>
                  <a:pt x="75113" y="226140"/>
                </a:lnTo>
                <a:lnTo>
                  <a:pt x="91784" y="213981"/>
                </a:lnTo>
                <a:lnTo>
                  <a:pt x="105822" y="196878"/>
                </a:lnTo>
                <a:lnTo>
                  <a:pt x="115961" y="177579"/>
                </a:lnTo>
                <a:lnTo>
                  <a:pt x="118127" y="157303"/>
                </a:lnTo>
                <a:lnTo>
                  <a:pt x="117067" y="146983"/>
                </a:lnTo>
                <a:lnTo>
                  <a:pt x="106530" y="129277"/>
                </a:lnTo>
                <a:lnTo>
                  <a:pt x="98807" y="121280"/>
                </a:lnTo>
                <a:lnTo>
                  <a:pt x="91319" y="118288"/>
                </a:lnTo>
                <a:lnTo>
                  <a:pt x="83987" y="118633"/>
                </a:lnTo>
                <a:lnTo>
                  <a:pt x="69601" y="125256"/>
                </a:lnTo>
                <a:lnTo>
                  <a:pt x="30719" y="15792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5" name="Group 34"/>
          <p:cNvGrpSpPr/>
          <p:nvPr/>
        </p:nvGrpSpPr>
        <p:grpSpPr>
          <a:xfrm>
            <a:off x="5043150" y="875051"/>
            <a:ext cx="371657" cy="1006833"/>
            <a:chOff x="5043150" y="875051"/>
            <a:chExt cx="371657" cy="1006833"/>
          </a:xfrm>
        </p:grpSpPr>
        <p:sp>
          <p:nvSpPr>
            <p:cNvPr id="30" name="Freeform 29"/>
            <p:cNvSpPr/>
            <p:nvPr/>
          </p:nvSpPr>
          <p:spPr>
            <a:xfrm>
              <a:off x="5208595" y="1695088"/>
              <a:ext cx="174216" cy="186796"/>
            </a:xfrm>
            <a:custGeom>
              <a:avLst/>
              <a:gdLst/>
              <a:ahLst/>
              <a:cxnLst/>
              <a:rect l="0" t="0" r="0" b="0"/>
              <a:pathLst>
                <a:path w="174216" h="186796">
                  <a:moveTo>
                    <a:pt x="108296" y="0"/>
                  </a:moveTo>
                  <a:lnTo>
                    <a:pt x="91507" y="56214"/>
                  </a:lnTo>
                  <a:lnTo>
                    <a:pt x="91202" y="111666"/>
                  </a:lnTo>
                  <a:lnTo>
                    <a:pt x="97189" y="135027"/>
                  </a:lnTo>
                  <a:lnTo>
                    <a:pt x="120097" y="175500"/>
                  </a:lnTo>
                  <a:lnTo>
                    <a:pt x="126692" y="183681"/>
                  </a:lnTo>
                  <a:lnTo>
                    <a:pt x="134598" y="186795"/>
                  </a:lnTo>
                  <a:lnTo>
                    <a:pt x="143378" y="186531"/>
                  </a:lnTo>
                  <a:lnTo>
                    <a:pt x="152741" y="184015"/>
                  </a:lnTo>
                  <a:lnTo>
                    <a:pt x="160153" y="178829"/>
                  </a:lnTo>
                  <a:lnTo>
                    <a:pt x="171507" y="163707"/>
                  </a:lnTo>
                  <a:lnTo>
                    <a:pt x="174215" y="145288"/>
                  </a:lnTo>
                  <a:lnTo>
                    <a:pt x="173299" y="135463"/>
                  </a:lnTo>
                  <a:lnTo>
                    <a:pt x="166042" y="118307"/>
                  </a:lnTo>
                  <a:lnTo>
                    <a:pt x="160831" y="110457"/>
                  </a:lnTo>
                  <a:lnTo>
                    <a:pt x="151508" y="105223"/>
                  </a:lnTo>
                  <a:lnTo>
                    <a:pt x="125552" y="99408"/>
                  </a:lnTo>
                  <a:lnTo>
                    <a:pt x="70804" y="104081"/>
                  </a:lnTo>
                  <a:lnTo>
                    <a:pt x="47179" y="109819"/>
                  </a:lnTo>
                  <a:lnTo>
                    <a:pt x="37136" y="109477"/>
                  </a:lnTo>
                  <a:lnTo>
                    <a:pt x="19737" y="102859"/>
                  </a:lnTo>
                  <a:lnTo>
                    <a:pt x="7325" y="88999"/>
                  </a:lnTo>
                  <a:lnTo>
                    <a:pt x="2378" y="80389"/>
                  </a:lnTo>
                  <a:lnTo>
                    <a:pt x="0" y="61465"/>
                  </a:lnTo>
                  <a:lnTo>
                    <a:pt x="4012" y="42525"/>
                  </a:lnTo>
                  <a:lnTo>
                    <a:pt x="13595" y="26309"/>
                  </a:lnTo>
                  <a:lnTo>
                    <a:pt x="20595" y="23388"/>
                  </a:lnTo>
                  <a:lnTo>
                    <a:pt x="28772" y="23781"/>
                  </a:lnTo>
                  <a:lnTo>
                    <a:pt x="37732" y="26382"/>
                  </a:lnTo>
                  <a:lnTo>
                    <a:pt x="50808" y="35512"/>
                  </a:lnTo>
                  <a:lnTo>
                    <a:pt x="66182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180021" y="1252891"/>
              <a:ext cx="73700" cy="210571"/>
            </a:xfrm>
            <a:custGeom>
              <a:avLst/>
              <a:gdLst/>
              <a:ahLst/>
              <a:cxnLst/>
              <a:rect l="0" t="0" r="0" b="0"/>
              <a:pathLst>
                <a:path w="73700" h="210571">
                  <a:moveTo>
                    <a:pt x="0" y="0"/>
                  </a:moveTo>
                  <a:lnTo>
                    <a:pt x="14654" y="53027"/>
                  </a:lnTo>
                  <a:lnTo>
                    <a:pt x="34786" y="113669"/>
                  </a:lnTo>
                  <a:lnTo>
                    <a:pt x="58696" y="168173"/>
                  </a:lnTo>
                  <a:lnTo>
                    <a:pt x="73699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281299" y="1252891"/>
              <a:ext cx="133508" cy="169122"/>
            </a:xfrm>
            <a:custGeom>
              <a:avLst/>
              <a:gdLst/>
              <a:ahLst/>
              <a:cxnLst/>
              <a:rect l="0" t="0" r="0" b="0"/>
              <a:pathLst>
                <a:path w="133508" h="169122">
                  <a:moveTo>
                    <a:pt x="67178" y="0"/>
                  </a:moveTo>
                  <a:lnTo>
                    <a:pt x="43131" y="9575"/>
                  </a:lnTo>
                  <a:lnTo>
                    <a:pt x="28804" y="20243"/>
                  </a:lnTo>
                  <a:lnTo>
                    <a:pt x="13174" y="44992"/>
                  </a:lnTo>
                  <a:lnTo>
                    <a:pt x="1133" y="80141"/>
                  </a:lnTo>
                  <a:lnTo>
                    <a:pt x="0" y="103469"/>
                  </a:lnTo>
                  <a:lnTo>
                    <a:pt x="4565" y="125535"/>
                  </a:lnTo>
                  <a:lnTo>
                    <a:pt x="14393" y="147040"/>
                  </a:lnTo>
                  <a:lnTo>
                    <a:pt x="29680" y="162057"/>
                  </a:lnTo>
                  <a:lnTo>
                    <a:pt x="38669" y="167700"/>
                  </a:lnTo>
                  <a:lnTo>
                    <a:pt x="47002" y="169121"/>
                  </a:lnTo>
                  <a:lnTo>
                    <a:pt x="54897" y="167730"/>
                  </a:lnTo>
                  <a:lnTo>
                    <a:pt x="98749" y="142407"/>
                  </a:lnTo>
                  <a:lnTo>
                    <a:pt x="121116" y="121223"/>
                  </a:lnTo>
                  <a:lnTo>
                    <a:pt x="131314" y="103010"/>
                  </a:lnTo>
                  <a:lnTo>
                    <a:pt x="133507" y="80097"/>
                  </a:lnTo>
                  <a:lnTo>
                    <a:pt x="132454" y="67436"/>
                  </a:lnTo>
                  <a:lnTo>
                    <a:pt x="121926" y="47129"/>
                  </a:lnTo>
                  <a:lnTo>
                    <a:pt x="98763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043150" y="926507"/>
              <a:ext cx="31586" cy="178986"/>
            </a:xfrm>
            <a:custGeom>
              <a:avLst/>
              <a:gdLst/>
              <a:ahLst/>
              <a:cxnLst/>
              <a:rect l="0" t="0" r="0" b="0"/>
              <a:pathLst>
                <a:path w="31586" h="178986">
                  <a:moveTo>
                    <a:pt x="0" y="0"/>
                  </a:moveTo>
                  <a:lnTo>
                    <a:pt x="8333" y="48931"/>
                  </a:lnTo>
                  <a:lnTo>
                    <a:pt x="15684" y="102472"/>
                  </a:lnTo>
                  <a:lnTo>
                    <a:pt x="28683" y="154438"/>
                  </a:lnTo>
                  <a:lnTo>
                    <a:pt x="31585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137906" y="875051"/>
              <a:ext cx="157929" cy="256920"/>
            </a:xfrm>
            <a:custGeom>
              <a:avLst/>
              <a:gdLst/>
              <a:ahLst/>
              <a:cxnLst/>
              <a:rect l="0" t="0" r="0" b="0"/>
              <a:pathLst>
                <a:path w="157929" h="256920">
                  <a:moveTo>
                    <a:pt x="0" y="61985"/>
                  </a:moveTo>
                  <a:lnTo>
                    <a:pt x="14655" y="8957"/>
                  </a:lnTo>
                  <a:lnTo>
                    <a:pt x="20298" y="3236"/>
                  </a:lnTo>
                  <a:lnTo>
                    <a:pt x="27570" y="592"/>
                  </a:lnTo>
                  <a:lnTo>
                    <a:pt x="35928" y="0"/>
                  </a:lnTo>
                  <a:lnTo>
                    <a:pt x="54572" y="5580"/>
                  </a:lnTo>
                  <a:lnTo>
                    <a:pt x="81680" y="21876"/>
                  </a:lnTo>
                  <a:lnTo>
                    <a:pt x="95964" y="35970"/>
                  </a:lnTo>
                  <a:lnTo>
                    <a:pt x="124147" y="83775"/>
                  </a:lnTo>
                  <a:lnTo>
                    <a:pt x="133101" y="126023"/>
                  </a:lnTo>
                  <a:lnTo>
                    <a:pt x="135754" y="175586"/>
                  </a:lnTo>
                  <a:lnTo>
                    <a:pt x="130951" y="216137"/>
                  </a:lnTo>
                  <a:lnTo>
                    <a:pt x="122152" y="236172"/>
                  </a:lnTo>
                  <a:lnTo>
                    <a:pt x="116529" y="244790"/>
                  </a:lnTo>
                  <a:lnTo>
                    <a:pt x="108102" y="250535"/>
                  </a:lnTo>
                  <a:lnTo>
                    <a:pt x="86260" y="256919"/>
                  </a:lnTo>
                  <a:lnTo>
                    <a:pt x="53245" y="254924"/>
                  </a:lnTo>
                  <a:lnTo>
                    <a:pt x="44855" y="250272"/>
                  </a:lnTo>
                  <a:lnTo>
                    <a:pt x="32414" y="235745"/>
                  </a:lnTo>
                  <a:lnTo>
                    <a:pt x="30968" y="228128"/>
                  </a:lnTo>
                  <a:lnTo>
                    <a:pt x="32344" y="220710"/>
                  </a:lnTo>
                  <a:lnTo>
                    <a:pt x="35601" y="213425"/>
                  </a:lnTo>
                  <a:lnTo>
                    <a:pt x="48578" y="202211"/>
                  </a:lnTo>
                  <a:lnTo>
                    <a:pt x="85505" y="185480"/>
                  </a:lnTo>
                  <a:lnTo>
                    <a:pt x="139133" y="178810"/>
                  </a:lnTo>
                  <a:lnTo>
                    <a:pt x="157928" y="177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1768787" y="4011357"/>
            <a:ext cx="1979359" cy="326385"/>
            <a:chOff x="1768787" y="4011357"/>
            <a:chExt cx="1979359" cy="326385"/>
          </a:xfrm>
        </p:grpSpPr>
        <p:sp>
          <p:nvSpPr>
            <p:cNvPr id="36" name="Freeform 35"/>
            <p:cNvSpPr/>
            <p:nvPr/>
          </p:nvSpPr>
          <p:spPr>
            <a:xfrm>
              <a:off x="1768787" y="4042943"/>
              <a:ext cx="10530" cy="294799"/>
            </a:xfrm>
            <a:custGeom>
              <a:avLst/>
              <a:gdLst/>
              <a:ahLst/>
              <a:cxnLst/>
              <a:rect l="0" t="0" r="0" b="0"/>
              <a:pathLst>
                <a:path w="10530" h="294799">
                  <a:moveTo>
                    <a:pt x="0" y="0"/>
                  </a:moveTo>
                  <a:lnTo>
                    <a:pt x="3120" y="42691"/>
                  </a:lnTo>
                  <a:lnTo>
                    <a:pt x="6066" y="65767"/>
                  </a:lnTo>
                  <a:lnTo>
                    <a:pt x="1545" y="125121"/>
                  </a:lnTo>
                  <a:lnTo>
                    <a:pt x="305" y="187842"/>
                  </a:lnTo>
                  <a:lnTo>
                    <a:pt x="1230" y="246981"/>
                  </a:lnTo>
                  <a:lnTo>
                    <a:pt x="10529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394908" y="4032414"/>
              <a:ext cx="37175" cy="273742"/>
            </a:xfrm>
            <a:custGeom>
              <a:avLst/>
              <a:gdLst/>
              <a:ahLst/>
              <a:cxnLst/>
              <a:rect l="0" t="0" r="0" b="0"/>
              <a:pathLst>
                <a:path w="37175" h="273742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6072" y="92999"/>
                  </a:lnTo>
                  <a:lnTo>
                    <a:pt x="13787" y="150865"/>
                  </a:lnTo>
                  <a:lnTo>
                    <a:pt x="21246" y="212685"/>
                  </a:lnTo>
                  <a:lnTo>
                    <a:pt x="37174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121374" y="4053471"/>
              <a:ext cx="26647" cy="231628"/>
            </a:xfrm>
            <a:custGeom>
              <a:avLst/>
              <a:gdLst/>
              <a:ahLst/>
              <a:cxnLst/>
              <a:rect l="0" t="0" r="0" b="0"/>
              <a:pathLst>
                <a:path w="26647" h="231628">
                  <a:moveTo>
                    <a:pt x="5589" y="0"/>
                  </a:moveTo>
                  <a:lnTo>
                    <a:pt x="0" y="16768"/>
                  </a:lnTo>
                  <a:lnTo>
                    <a:pt x="376" y="34358"/>
                  </a:lnTo>
                  <a:lnTo>
                    <a:pt x="4559" y="85425"/>
                  </a:lnTo>
                  <a:lnTo>
                    <a:pt x="12622" y="136198"/>
                  </a:lnTo>
                  <a:lnTo>
                    <a:pt x="21247" y="198336"/>
                  </a:lnTo>
                  <a:lnTo>
                    <a:pt x="26646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716559" y="4011357"/>
              <a:ext cx="31587" cy="221099"/>
            </a:xfrm>
            <a:custGeom>
              <a:avLst/>
              <a:gdLst/>
              <a:ahLst/>
              <a:cxnLst/>
              <a:rect l="0" t="0" r="0" b="0"/>
              <a:pathLst>
                <a:path w="31587" h="221099">
                  <a:moveTo>
                    <a:pt x="0" y="0"/>
                  </a:moveTo>
                  <a:lnTo>
                    <a:pt x="3120" y="42692"/>
                  </a:lnTo>
                  <a:lnTo>
                    <a:pt x="10723" y="104408"/>
                  </a:lnTo>
                  <a:lnTo>
                    <a:pt x="18669" y="166550"/>
                  </a:lnTo>
                  <a:lnTo>
                    <a:pt x="23469" y="200647"/>
                  </a:lnTo>
                  <a:lnTo>
                    <a:pt x="31586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6344816" y="3779730"/>
            <a:ext cx="2159766" cy="475864"/>
            <a:chOff x="6344816" y="3779730"/>
            <a:chExt cx="2159766" cy="475864"/>
          </a:xfrm>
        </p:grpSpPr>
        <p:sp>
          <p:nvSpPr>
            <p:cNvPr id="41" name="Freeform 40"/>
            <p:cNvSpPr/>
            <p:nvPr/>
          </p:nvSpPr>
          <p:spPr>
            <a:xfrm>
              <a:off x="6390798" y="3800787"/>
              <a:ext cx="10529" cy="252685"/>
            </a:xfrm>
            <a:custGeom>
              <a:avLst/>
              <a:gdLst/>
              <a:ahLst/>
              <a:cxnLst/>
              <a:rect l="0" t="0" r="0" b="0"/>
              <a:pathLst>
                <a:path w="10529" h="252685">
                  <a:moveTo>
                    <a:pt x="0" y="0"/>
                  </a:moveTo>
                  <a:lnTo>
                    <a:pt x="0" y="58617"/>
                  </a:lnTo>
                  <a:lnTo>
                    <a:pt x="8333" y="118333"/>
                  </a:lnTo>
                  <a:lnTo>
                    <a:pt x="10094" y="172463"/>
                  </a:lnTo>
                  <a:lnTo>
                    <a:pt x="10471" y="232862"/>
                  </a:lnTo>
                  <a:lnTo>
                    <a:pt x="10528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064622" y="3790259"/>
              <a:ext cx="21058" cy="242156"/>
            </a:xfrm>
            <a:custGeom>
              <a:avLst/>
              <a:gdLst/>
              <a:ahLst/>
              <a:cxnLst/>
              <a:rect l="0" t="0" r="0" b="0"/>
              <a:pathLst>
                <a:path w="21058" h="242156">
                  <a:moveTo>
                    <a:pt x="21057" y="0"/>
                  </a:moveTo>
                  <a:lnTo>
                    <a:pt x="12723" y="37477"/>
                  </a:lnTo>
                  <a:lnTo>
                    <a:pt x="10962" y="94491"/>
                  </a:lnTo>
                  <a:lnTo>
                    <a:pt x="10656" y="144850"/>
                  </a:lnTo>
                  <a:lnTo>
                    <a:pt x="3318" y="203524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738880" y="3779730"/>
              <a:ext cx="20624" cy="273742"/>
            </a:xfrm>
            <a:custGeom>
              <a:avLst/>
              <a:gdLst/>
              <a:ahLst/>
              <a:cxnLst/>
              <a:rect l="0" t="0" r="0" b="0"/>
              <a:pathLst>
                <a:path w="20624" h="273742">
                  <a:moveTo>
                    <a:pt x="10094" y="0"/>
                  </a:moveTo>
                  <a:lnTo>
                    <a:pt x="1761" y="37478"/>
                  </a:lnTo>
                  <a:lnTo>
                    <a:pt x="0" y="88902"/>
                  </a:lnTo>
                  <a:lnTo>
                    <a:pt x="821" y="142950"/>
                  </a:lnTo>
                  <a:lnTo>
                    <a:pt x="7916" y="194873"/>
                  </a:lnTo>
                  <a:lnTo>
                    <a:pt x="17043" y="257636"/>
                  </a:lnTo>
                  <a:lnTo>
                    <a:pt x="20623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475440" y="3779730"/>
              <a:ext cx="29142" cy="315856"/>
            </a:xfrm>
            <a:custGeom>
              <a:avLst/>
              <a:gdLst/>
              <a:ahLst/>
              <a:cxnLst/>
              <a:rect l="0" t="0" r="0" b="0"/>
              <a:pathLst>
                <a:path w="29142" h="315856">
                  <a:moveTo>
                    <a:pt x="0" y="0"/>
                  </a:moveTo>
                  <a:lnTo>
                    <a:pt x="3120" y="48931"/>
                  </a:lnTo>
                  <a:lnTo>
                    <a:pt x="11453" y="96776"/>
                  </a:lnTo>
                  <a:lnTo>
                    <a:pt x="18212" y="151117"/>
                  </a:lnTo>
                  <a:lnTo>
                    <a:pt x="23334" y="202313"/>
                  </a:lnTo>
                  <a:lnTo>
                    <a:pt x="29141" y="249068"/>
                  </a:lnTo>
                  <a:lnTo>
                    <a:pt x="27742" y="291777"/>
                  </a:lnTo>
                  <a:lnTo>
                    <a:pt x="21057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344816" y="4186814"/>
              <a:ext cx="48541" cy="5898"/>
            </a:xfrm>
            <a:custGeom>
              <a:avLst/>
              <a:gdLst/>
              <a:ahLst/>
              <a:cxnLst/>
              <a:rect l="0" t="0" r="0" b="0"/>
              <a:pathLst>
                <a:path w="48541" h="5898">
                  <a:moveTo>
                    <a:pt x="0" y="5897"/>
                  </a:moveTo>
                  <a:lnTo>
                    <a:pt x="8047" y="1733"/>
                  </a:lnTo>
                  <a:lnTo>
                    <a:pt x="26782" y="0"/>
                  </a:lnTo>
                  <a:lnTo>
                    <a:pt x="45637" y="4300"/>
                  </a:lnTo>
                  <a:lnTo>
                    <a:pt x="48540" y="58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973229" y="4221215"/>
              <a:ext cx="64412" cy="34379"/>
            </a:xfrm>
            <a:custGeom>
              <a:avLst/>
              <a:gdLst/>
              <a:ahLst/>
              <a:cxnLst/>
              <a:rect l="0" t="0" r="0" b="0"/>
              <a:pathLst>
                <a:path w="64412" h="34379">
                  <a:moveTo>
                    <a:pt x="0" y="34378"/>
                  </a:moveTo>
                  <a:lnTo>
                    <a:pt x="6211" y="18780"/>
                  </a:lnTo>
                  <a:lnTo>
                    <a:pt x="16879" y="4453"/>
                  </a:lnTo>
                  <a:lnTo>
                    <a:pt x="24170" y="866"/>
                  </a:lnTo>
                  <a:lnTo>
                    <a:pt x="41628" y="0"/>
                  </a:lnTo>
                  <a:lnTo>
                    <a:pt x="48857" y="3747"/>
                  </a:lnTo>
                  <a:lnTo>
                    <a:pt x="60010" y="17269"/>
                  </a:lnTo>
                  <a:lnTo>
                    <a:pt x="64411" y="266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5790673" y="4074528"/>
            <a:ext cx="2821603" cy="422407"/>
            <a:chOff x="5790673" y="4074528"/>
            <a:chExt cx="2821603" cy="422407"/>
          </a:xfrm>
        </p:grpSpPr>
        <p:sp>
          <p:nvSpPr>
            <p:cNvPr id="48" name="Freeform 47"/>
            <p:cNvSpPr/>
            <p:nvPr/>
          </p:nvSpPr>
          <p:spPr>
            <a:xfrm>
              <a:off x="5790673" y="4074528"/>
              <a:ext cx="10530" cy="210571"/>
            </a:xfrm>
            <a:custGeom>
              <a:avLst/>
              <a:gdLst/>
              <a:ahLst/>
              <a:cxnLst/>
              <a:rect l="0" t="0" r="0" b="0"/>
              <a:pathLst>
                <a:path w="10530" h="210571">
                  <a:moveTo>
                    <a:pt x="10529" y="0"/>
                  </a:moveTo>
                  <a:lnTo>
                    <a:pt x="10529" y="58617"/>
                  </a:lnTo>
                  <a:lnTo>
                    <a:pt x="10529" y="120027"/>
                  </a:lnTo>
                  <a:lnTo>
                    <a:pt x="7409" y="175311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296041" y="4215098"/>
              <a:ext cx="221100" cy="230999"/>
            </a:xfrm>
            <a:custGeom>
              <a:avLst/>
              <a:gdLst/>
              <a:ahLst/>
              <a:cxnLst/>
              <a:rect l="0" t="0" r="0" b="0"/>
              <a:pathLst>
                <a:path w="221100" h="230999">
                  <a:moveTo>
                    <a:pt x="0" y="38415"/>
                  </a:moveTo>
                  <a:lnTo>
                    <a:pt x="34898" y="9106"/>
                  </a:lnTo>
                  <a:lnTo>
                    <a:pt x="57234" y="1992"/>
                  </a:lnTo>
                  <a:lnTo>
                    <a:pt x="81589" y="0"/>
                  </a:lnTo>
                  <a:lnTo>
                    <a:pt x="104112" y="3014"/>
                  </a:lnTo>
                  <a:lnTo>
                    <a:pt x="122701" y="11373"/>
                  </a:lnTo>
                  <a:lnTo>
                    <a:pt x="130934" y="16877"/>
                  </a:lnTo>
                  <a:lnTo>
                    <a:pt x="143201" y="32352"/>
                  </a:lnTo>
                  <a:lnTo>
                    <a:pt x="151383" y="52098"/>
                  </a:lnTo>
                  <a:lnTo>
                    <a:pt x="156636" y="102902"/>
                  </a:lnTo>
                  <a:lnTo>
                    <a:pt x="154425" y="140970"/>
                  </a:lnTo>
                  <a:lnTo>
                    <a:pt x="143198" y="185274"/>
                  </a:lnTo>
                  <a:lnTo>
                    <a:pt x="127567" y="211650"/>
                  </a:lnTo>
                  <a:lnTo>
                    <a:pt x="111679" y="223813"/>
                  </a:lnTo>
                  <a:lnTo>
                    <a:pt x="102529" y="228694"/>
                  </a:lnTo>
                  <a:lnTo>
                    <a:pt x="79884" y="230998"/>
                  </a:lnTo>
                  <a:lnTo>
                    <a:pt x="56561" y="226952"/>
                  </a:lnTo>
                  <a:lnTo>
                    <a:pt x="38397" y="217356"/>
                  </a:lnTo>
                  <a:lnTo>
                    <a:pt x="34957" y="211521"/>
                  </a:lnTo>
                  <a:lnTo>
                    <a:pt x="35003" y="205291"/>
                  </a:lnTo>
                  <a:lnTo>
                    <a:pt x="37373" y="198799"/>
                  </a:lnTo>
                  <a:lnTo>
                    <a:pt x="57477" y="178483"/>
                  </a:lnTo>
                  <a:lnTo>
                    <a:pt x="78968" y="170857"/>
                  </a:lnTo>
                  <a:lnTo>
                    <a:pt x="130892" y="165962"/>
                  </a:lnTo>
                  <a:lnTo>
                    <a:pt x="166685" y="170703"/>
                  </a:lnTo>
                  <a:lnTo>
                    <a:pt x="221099" y="19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948808" y="4245315"/>
              <a:ext cx="191203" cy="251620"/>
            </a:xfrm>
            <a:custGeom>
              <a:avLst/>
              <a:gdLst/>
              <a:ahLst/>
              <a:cxnLst/>
              <a:rect l="0" t="0" r="0" b="0"/>
              <a:pathLst>
                <a:path w="191203" h="251620">
                  <a:moveTo>
                    <a:pt x="0" y="29255"/>
                  </a:moveTo>
                  <a:lnTo>
                    <a:pt x="17980" y="13614"/>
                  </a:lnTo>
                  <a:lnTo>
                    <a:pt x="34898" y="5535"/>
                  </a:lnTo>
                  <a:lnTo>
                    <a:pt x="69741" y="0"/>
                  </a:lnTo>
                  <a:lnTo>
                    <a:pt x="104112" y="3949"/>
                  </a:lnTo>
                  <a:lnTo>
                    <a:pt x="122701" y="12549"/>
                  </a:lnTo>
                  <a:lnTo>
                    <a:pt x="130934" y="18117"/>
                  </a:lnTo>
                  <a:lnTo>
                    <a:pt x="136422" y="26509"/>
                  </a:lnTo>
                  <a:lnTo>
                    <a:pt x="142520" y="48312"/>
                  </a:lnTo>
                  <a:lnTo>
                    <a:pt x="141807" y="58337"/>
                  </a:lnTo>
                  <a:lnTo>
                    <a:pt x="134775" y="75715"/>
                  </a:lnTo>
                  <a:lnTo>
                    <a:pt x="120731" y="88118"/>
                  </a:lnTo>
                  <a:lnTo>
                    <a:pt x="79980" y="107066"/>
                  </a:lnTo>
                  <a:lnTo>
                    <a:pt x="114474" y="103726"/>
                  </a:lnTo>
                  <a:lnTo>
                    <a:pt x="136275" y="109537"/>
                  </a:lnTo>
                  <a:lnTo>
                    <a:pt x="165160" y="125961"/>
                  </a:lnTo>
                  <a:lnTo>
                    <a:pt x="179859" y="140086"/>
                  </a:lnTo>
                  <a:lnTo>
                    <a:pt x="190291" y="158062"/>
                  </a:lnTo>
                  <a:lnTo>
                    <a:pt x="191202" y="167769"/>
                  </a:lnTo>
                  <a:lnTo>
                    <a:pt x="185975" y="187912"/>
                  </a:lnTo>
                  <a:lnTo>
                    <a:pt x="169877" y="213395"/>
                  </a:lnTo>
                  <a:lnTo>
                    <a:pt x="144700" y="235763"/>
                  </a:lnTo>
                  <a:lnTo>
                    <a:pt x="115015" y="251619"/>
                  </a:lnTo>
                  <a:lnTo>
                    <a:pt x="55759" y="251329"/>
                  </a:lnTo>
                  <a:lnTo>
                    <a:pt x="42114" y="2503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812145" y="4200870"/>
              <a:ext cx="31586" cy="221100"/>
            </a:xfrm>
            <a:custGeom>
              <a:avLst/>
              <a:gdLst/>
              <a:ahLst/>
              <a:cxnLst/>
              <a:rect l="0" t="0" r="0" b="0"/>
              <a:pathLst>
                <a:path w="31586" h="221100">
                  <a:moveTo>
                    <a:pt x="0" y="0"/>
                  </a:moveTo>
                  <a:lnTo>
                    <a:pt x="5589" y="62093"/>
                  </a:lnTo>
                  <a:lnTo>
                    <a:pt x="10722" y="119543"/>
                  </a:lnTo>
                  <a:lnTo>
                    <a:pt x="25054" y="178089"/>
                  </a:lnTo>
                  <a:lnTo>
                    <a:pt x="31585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664746" y="4285098"/>
              <a:ext cx="200043" cy="87835"/>
            </a:xfrm>
            <a:custGeom>
              <a:avLst/>
              <a:gdLst/>
              <a:ahLst/>
              <a:cxnLst/>
              <a:rect l="0" t="0" r="0" b="0"/>
              <a:pathLst>
                <a:path w="200043" h="87835">
                  <a:moveTo>
                    <a:pt x="200042" y="31586"/>
                  </a:moveTo>
                  <a:lnTo>
                    <a:pt x="177684" y="31586"/>
                  </a:lnTo>
                  <a:lnTo>
                    <a:pt x="160469" y="37825"/>
                  </a:lnTo>
                  <a:lnTo>
                    <a:pt x="104584" y="65914"/>
                  </a:lnTo>
                  <a:lnTo>
                    <a:pt x="63033" y="86200"/>
                  </a:lnTo>
                  <a:lnTo>
                    <a:pt x="42053" y="87834"/>
                  </a:lnTo>
                  <a:lnTo>
                    <a:pt x="31545" y="86632"/>
                  </a:lnTo>
                  <a:lnTo>
                    <a:pt x="23369" y="82321"/>
                  </a:lnTo>
                  <a:lnTo>
                    <a:pt x="11166" y="68173"/>
                  </a:lnTo>
                  <a:lnTo>
                    <a:pt x="4963" y="4706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401540" y="4190342"/>
              <a:ext cx="210736" cy="263213"/>
            </a:xfrm>
            <a:custGeom>
              <a:avLst/>
              <a:gdLst/>
              <a:ahLst/>
              <a:cxnLst/>
              <a:rect l="0" t="0" r="0" b="0"/>
              <a:pathLst>
                <a:path w="210736" h="263213">
                  <a:moveTo>
                    <a:pt x="116014" y="0"/>
                  </a:moveTo>
                  <a:lnTo>
                    <a:pt x="110425" y="16767"/>
                  </a:lnTo>
                  <a:lnTo>
                    <a:pt x="98322" y="28119"/>
                  </a:lnTo>
                  <a:lnTo>
                    <a:pt x="41686" y="52338"/>
                  </a:lnTo>
                  <a:lnTo>
                    <a:pt x="22148" y="60696"/>
                  </a:lnTo>
                  <a:lnTo>
                    <a:pt x="5666" y="72209"/>
                  </a:lnTo>
                  <a:lnTo>
                    <a:pt x="1504" y="80895"/>
                  </a:lnTo>
                  <a:lnTo>
                    <a:pt x="0" y="103024"/>
                  </a:lnTo>
                  <a:lnTo>
                    <a:pt x="6351" y="122218"/>
                  </a:lnTo>
                  <a:lnTo>
                    <a:pt x="11320" y="130611"/>
                  </a:lnTo>
                  <a:lnTo>
                    <a:pt x="16972" y="133867"/>
                  </a:lnTo>
                  <a:lnTo>
                    <a:pt x="23080" y="133699"/>
                  </a:lnTo>
                  <a:lnTo>
                    <a:pt x="67338" y="120075"/>
                  </a:lnTo>
                  <a:lnTo>
                    <a:pt x="125593" y="119775"/>
                  </a:lnTo>
                  <a:lnTo>
                    <a:pt x="153026" y="125763"/>
                  </a:lnTo>
                  <a:lnTo>
                    <a:pt x="176918" y="136223"/>
                  </a:lnTo>
                  <a:lnTo>
                    <a:pt x="204509" y="160855"/>
                  </a:lnTo>
                  <a:lnTo>
                    <a:pt x="208936" y="171577"/>
                  </a:lnTo>
                  <a:lnTo>
                    <a:pt x="210735" y="195969"/>
                  </a:lnTo>
                  <a:lnTo>
                    <a:pt x="204516" y="216169"/>
                  </a:lnTo>
                  <a:lnTo>
                    <a:pt x="199582" y="224831"/>
                  </a:lnTo>
                  <a:lnTo>
                    <a:pt x="184741" y="237575"/>
                  </a:lnTo>
                  <a:lnTo>
                    <a:pt x="146618" y="255288"/>
                  </a:lnTo>
                  <a:lnTo>
                    <a:pt x="94957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1173602" y="4285098"/>
            <a:ext cx="2735504" cy="379181"/>
            <a:chOff x="1173602" y="4285098"/>
            <a:chExt cx="2735504" cy="379181"/>
          </a:xfrm>
        </p:grpSpPr>
        <p:sp>
          <p:nvSpPr>
            <p:cNvPr id="55" name="Freeform 54"/>
            <p:cNvSpPr/>
            <p:nvPr/>
          </p:nvSpPr>
          <p:spPr>
            <a:xfrm>
              <a:off x="1173602" y="4285098"/>
              <a:ext cx="26647" cy="168457"/>
            </a:xfrm>
            <a:custGeom>
              <a:avLst/>
              <a:gdLst/>
              <a:ahLst/>
              <a:cxnLst/>
              <a:rect l="0" t="0" r="0" b="0"/>
              <a:pathLst>
                <a:path w="26647" h="168457">
                  <a:moveTo>
                    <a:pt x="5589" y="0"/>
                  </a:moveTo>
                  <a:lnTo>
                    <a:pt x="0" y="16768"/>
                  </a:lnTo>
                  <a:lnTo>
                    <a:pt x="376" y="34358"/>
                  </a:lnTo>
                  <a:lnTo>
                    <a:pt x="10149" y="85425"/>
                  </a:lnTo>
                  <a:lnTo>
                    <a:pt x="18451" y="148264"/>
                  </a:lnTo>
                  <a:lnTo>
                    <a:pt x="26646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674031" y="4449641"/>
              <a:ext cx="221099" cy="214638"/>
            </a:xfrm>
            <a:custGeom>
              <a:avLst/>
              <a:gdLst/>
              <a:ahLst/>
              <a:cxnLst/>
              <a:rect l="0" t="0" r="0" b="0"/>
              <a:pathLst>
                <a:path w="221099" h="214638">
                  <a:moveTo>
                    <a:pt x="0" y="24970"/>
                  </a:moveTo>
                  <a:lnTo>
                    <a:pt x="17981" y="9329"/>
                  </a:lnTo>
                  <a:lnTo>
                    <a:pt x="34897" y="1251"/>
                  </a:lnTo>
                  <a:lnTo>
                    <a:pt x="54114" y="0"/>
                  </a:lnTo>
                  <a:lnTo>
                    <a:pt x="95047" y="8729"/>
                  </a:lnTo>
                  <a:lnTo>
                    <a:pt x="120839" y="23928"/>
                  </a:lnTo>
                  <a:lnTo>
                    <a:pt x="143298" y="48838"/>
                  </a:lnTo>
                  <a:lnTo>
                    <a:pt x="151425" y="71453"/>
                  </a:lnTo>
                  <a:lnTo>
                    <a:pt x="163137" y="129444"/>
                  </a:lnTo>
                  <a:lnTo>
                    <a:pt x="161022" y="150951"/>
                  </a:lnTo>
                  <a:lnTo>
                    <a:pt x="147666" y="182790"/>
                  </a:lnTo>
                  <a:lnTo>
                    <a:pt x="128890" y="208862"/>
                  </a:lnTo>
                  <a:lnTo>
                    <a:pt x="121022" y="213075"/>
                  </a:lnTo>
                  <a:lnTo>
                    <a:pt x="102920" y="214637"/>
                  </a:lnTo>
                  <a:lnTo>
                    <a:pt x="94350" y="211076"/>
                  </a:lnTo>
                  <a:lnTo>
                    <a:pt x="78588" y="197761"/>
                  </a:lnTo>
                  <a:lnTo>
                    <a:pt x="74619" y="189297"/>
                  </a:lnTo>
                  <a:lnTo>
                    <a:pt x="73328" y="170534"/>
                  </a:lnTo>
                  <a:lnTo>
                    <a:pt x="76961" y="162957"/>
                  </a:lnTo>
                  <a:lnTo>
                    <a:pt x="90357" y="151418"/>
                  </a:lnTo>
                  <a:lnTo>
                    <a:pt x="123218" y="143935"/>
                  </a:lnTo>
                  <a:lnTo>
                    <a:pt x="181692" y="149532"/>
                  </a:lnTo>
                  <a:lnTo>
                    <a:pt x="221098" y="1513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347854" y="4390383"/>
              <a:ext cx="195346" cy="252685"/>
            </a:xfrm>
            <a:custGeom>
              <a:avLst/>
              <a:gdLst/>
              <a:ahLst/>
              <a:cxnLst/>
              <a:rect l="0" t="0" r="0" b="0"/>
              <a:pathLst>
                <a:path w="195346" h="252685">
                  <a:moveTo>
                    <a:pt x="0" y="0"/>
                  </a:moveTo>
                  <a:lnTo>
                    <a:pt x="62093" y="5589"/>
                  </a:lnTo>
                  <a:lnTo>
                    <a:pt x="111138" y="11893"/>
                  </a:lnTo>
                  <a:lnTo>
                    <a:pt x="129724" y="21273"/>
                  </a:lnTo>
                  <a:lnTo>
                    <a:pt x="133276" y="28220"/>
                  </a:lnTo>
                  <a:lnTo>
                    <a:pt x="133304" y="36361"/>
                  </a:lnTo>
                  <a:lnTo>
                    <a:pt x="127097" y="53595"/>
                  </a:lnTo>
                  <a:lnTo>
                    <a:pt x="97441" y="90910"/>
                  </a:lnTo>
                  <a:lnTo>
                    <a:pt x="96547" y="96872"/>
                  </a:lnTo>
                  <a:lnTo>
                    <a:pt x="99459" y="102016"/>
                  </a:lnTo>
                  <a:lnTo>
                    <a:pt x="112055" y="110851"/>
                  </a:lnTo>
                  <a:lnTo>
                    <a:pt x="167881" y="141639"/>
                  </a:lnTo>
                  <a:lnTo>
                    <a:pt x="184188" y="154978"/>
                  </a:lnTo>
                  <a:lnTo>
                    <a:pt x="192996" y="174944"/>
                  </a:lnTo>
                  <a:lnTo>
                    <a:pt x="195345" y="186819"/>
                  </a:lnTo>
                  <a:lnTo>
                    <a:pt x="191715" y="209373"/>
                  </a:lnTo>
                  <a:lnTo>
                    <a:pt x="187472" y="220301"/>
                  </a:lnTo>
                  <a:lnTo>
                    <a:pt x="173398" y="235562"/>
                  </a:lnTo>
                  <a:lnTo>
                    <a:pt x="164732" y="241269"/>
                  </a:lnTo>
                  <a:lnTo>
                    <a:pt x="130178" y="249302"/>
                  </a:lnTo>
                  <a:lnTo>
                    <a:pt x="94757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221720" y="4421969"/>
              <a:ext cx="10529" cy="242156"/>
            </a:xfrm>
            <a:custGeom>
              <a:avLst/>
              <a:gdLst/>
              <a:ahLst/>
              <a:cxnLst/>
              <a:rect l="0" t="0" r="0" b="0"/>
              <a:pathLst>
                <a:path w="10529" h="242156">
                  <a:moveTo>
                    <a:pt x="0" y="0"/>
                  </a:moveTo>
                  <a:lnTo>
                    <a:pt x="0" y="48930"/>
                  </a:lnTo>
                  <a:lnTo>
                    <a:pt x="0" y="108061"/>
                  </a:lnTo>
                  <a:lnTo>
                    <a:pt x="1170" y="165971"/>
                  </a:lnTo>
                  <a:lnTo>
                    <a:pt x="8333" y="220044"/>
                  </a:lnTo>
                  <a:lnTo>
                    <a:pt x="10528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091652" y="4485140"/>
              <a:ext cx="161654" cy="89318"/>
            </a:xfrm>
            <a:custGeom>
              <a:avLst/>
              <a:gdLst/>
              <a:ahLst/>
              <a:cxnLst/>
              <a:rect l="0" t="0" r="0" b="0"/>
              <a:pathLst>
                <a:path w="161654" h="89318">
                  <a:moveTo>
                    <a:pt x="161653" y="73699"/>
                  </a:moveTo>
                  <a:lnTo>
                    <a:pt x="103036" y="79288"/>
                  </a:lnTo>
                  <a:lnTo>
                    <a:pt x="57268" y="89317"/>
                  </a:lnTo>
                  <a:lnTo>
                    <a:pt x="35711" y="87270"/>
                  </a:lnTo>
                  <a:lnTo>
                    <a:pt x="27389" y="82746"/>
                  </a:lnTo>
                  <a:lnTo>
                    <a:pt x="15023" y="68361"/>
                  </a:lnTo>
                  <a:lnTo>
                    <a:pt x="1484" y="34943"/>
                  </a:lnTo>
                  <a:lnTo>
                    <a:pt x="0" y="18260"/>
                  </a:lnTo>
                  <a:lnTo>
                    <a:pt x="372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720219" y="4349732"/>
              <a:ext cx="188887" cy="261751"/>
            </a:xfrm>
            <a:custGeom>
              <a:avLst/>
              <a:gdLst/>
              <a:ahLst/>
              <a:cxnLst/>
              <a:rect l="0" t="0" r="0" b="0"/>
              <a:pathLst>
                <a:path w="188887" h="261751">
                  <a:moveTo>
                    <a:pt x="122682" y="9066"/>
                  </a:moveTo>
                  <a:lnTo>
                    <a:pt x="79990" y="5946"/>
                  </a:lnTo>
                  <a:lnTo>
                    <a:pt x="32751" y="0"/>
                  </a:lnTo>
                  <a:lnTo>
                    <a:pt x="22954" y="3022"/>
                  </a:lnTo>
                  <a:lnTo>
                    <a:pt x="15252" y="8546"/>
                  </a:lnTo>
                  <a:lnTo>
                    <a:pt x="8948" y="15738"/>
                  </a:lnTo>
                  <a:lnTo>
                    <a:pt x="1944" y="36208"/>
                  </a:lnTo>
                  <a:lnTo>
                    <a:pt x="0" y="59733"/>
                  </a:lnTo>
                  <a:lnTo>
                    <a:pt x="11322" y="119680"/>
                  </a:lnTo>
                  <a:lnTo>
                    <a:pt x="18027" y="128432"/>
                  </a:lnTo>
                  <a:lnTo>
                    <a:pt x="37954" y="138156"/>
                  </a:lnTo>
                  <a:lnTo>
                    <a:pt x="59289" y="139359"/>
                  </a:lnTo>
                  <a:lnTo>
                    <a:pt x="107171" y="136188"/>
                  </a:lnTo>
                  <a:lnTo>
                    <a:pt x="130996" y="141994"/>
                  </a:lnTo>
                  <a:lnTo>
                    <a:pt x="161020" y="158416"/>
                  </a:lnTo>
                  <a:lnTo>
                    <a:pt x="175986" y="172540"/>
                  </a:lnTo>
                  <a:lnTo>
                    <a:pt x="186537" y="190515"/>
                  </a:lnTo>
                  <a:lnTo>
                    <a:pt x="188886" y="210203"/>
                  </a:lnTo>
                  <a:lnTo>
                    <a:pt x="187875" y="220366"/>
                  </a:lnTo>
                  <a:lnTo>
                    <a:pt x="177393" y="237898"/>
                  </a:lnTo>
                  <a:lnTo>
                    <a:pt x="169685" y="245848"/>
                  </a:lnTo>
                  <a:lnTo>
                    <a:pt x="148641" y="254683"/>
                  </a:lnTo>
                  <a:lnTo>
                    <a:pt x="113606" y="259656"/>
                  </a:lnTo>
                  <a:lnTo>
                    <a:pt x="80568" y="2617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2" name="Freeform 61"/>
          <p:cNvSpPr/>
          <p:nvPr/>
        </p:nvSpPr>
        <p:spPr>
          <a:xfrm>
            <a:off x="857036" y="4116642"/>
            <a:ext cx="135897" cy="138867"/>
          </a:xfrm>
          <a:custGeom>
            <a:avLst/>
            <a:gdLst/>
            <a:ahLst/>
            <a:cxnLst/>
            <a:rect l="0" t="0" r="0" b="0"/>
            <a:pathLst>
              <a:path w="135897" h="138867">
                <a:moveTo>
                  <a:pt x="48414" y="10529"/>
                </a:moveTo>
                <a:lnTo>
                  <a:pt x="31647" y="4940"/>
                </a:lnTo>
                <a:lnTo>
                  <a:pt x="24368" y="5633"/>
                </a:lnTo>
                <a:lnTo>
                  <a:pt x="10041" y="12642"/>
                </a:lnTo>
                <a:lnTo>
                  <a:pt x="5285" y="20127"/>
                </a:lnTo>
                <a:lnTo>
                  <a:pt x="0" y="40921"/>
                </a:lnTo>
                <a:lnTo>
                  <a:pt x="2614" y="73346"/>
                </a:lnTo>
                <a:lnTo>
                  <a:pt x="10901" y="91480"/>
                </a:lnTo>
                <a:lnTo>
                  <a:pt x="35285" y="122186"/>
                </a:lnTo>
                <a:lnTo>
                  <a:pt x="66881" y="138109"/>
                </a:lnTo>
                <a:lnTo>
                  <a:pt x="77103" y="138866"/>
                </a:lnTo>
                <a:lnTo>
                  <a:pt x="94700" y="133468"/>
                </a:lnTo>
                <a:lnTo>
                  <a:pt x="117761" y="117275"/>
                </a:lnTo>
                <a:lnTo>
                  <a:pt x="133822" y="92070"/>
                </a:lnTo>
                <a:lnTo>
                  <a:pt x="135896" y="72506"/>
                </a:lnTo>
                <a:lnTo>
                  <a:pt x="127696" y="31350"/>
                </a:lnTo>
                <a:lnTo>
                  <a:pt x="122326" y="23240"/>
                </a:lnTo>
                <a:lnTo>
                  <a:pt x="107000" y="11109"/>
                </a:lnTo>
                <a:lnTo>
                  <a:pt x="69471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Freeform 62"/>
          <p:cNvSpPr/>
          <p:nvPr/>
        </p:nvSpPr>
        <p:spPr>
          <a:xfrm>
            <a:off x="5626445" y="3863958"/>
            <a:ext cx="132953" cy="93289"/>
          </a:xfrm>
          <a:custGeom>
            <a:avLst/>
            <a:gdLst/>
            <a:ahLst/>
            <a:cxnLst/>
            <a:rect l="0" t="0" r="0" b="0"/>
            <a:pathLst>
              <a:path w="132953" h="93289">
                <a:moveTo>
                  <a:pt x="48415" y="0"/>
                </a:moveTo>
                <a:lnTo>
                  <a:pt x="24368" y="9576"/>
                </a:lnTo>
                <a:lnTo>
                  <a:pt x="10041" y="20244"/>
                </a:lnTo>
                <a:lnTo>
                  <a:pt x="2114" y="39023"/>
                </a:lnTo>
                <a:lnTo>
                  <a:pt x="0" y="50582"/>
                </a:lnTo>
                <a:lnTo>
                  <a:pt x="2100" y="60628"/>
                </a:lnTo>
                <a:lnTo>
                  <a:pt x="13793" y="78028"/>
                </a:lnTo>
                <a:lnTo>
                  <a:pt x="33807" y="87322"/>
                </a:lnTo>
                <a:lnTo>
                  <a:pt x="84784" y="93288"/>
                </a:lnTo>
                <a:lnTo>
                  <a:pt x="105913" y="87865"/>
                </a:lnTo>
                <a:lnTo>
                  <a:pt x="114823" y="83143"/>
                </a:lnTo>
                <a:lnTo>
                  <a:pt x="127842" y="68538"/>
                </a:lnTo>
                <a:lnTo>
                  <a:pt x="132952" y="59730"/>
                </a:lnTo>
                <a:lnTo>
                  <a:pt x="132849" y="52688"/>
                </a:lnTo>
                <a:lnTo>
                  <a:pt x="129271" y="46824"/>
                </a:lnTo>
                <a:lnTo>
                  <a:pt x="111586" y="3158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2" name="Group 71"/>
          <p:cNvGrpSpPr/>
          <p:nvPr/>
        </p:nvGrpSpPr>
        <p:grpSpPr>
          <a:xfrm>
            <a:off x="52642" y="2642653"/>
            <a:ext cx="263213" cy="1189721"/>
            <a:chOff x="52642" y="2642653"/>
            <a:chExt cx="263213" cy="1189721"/>
          </a:xfrm>
        </p:grpSpPr>
        <p:sp>
          <p:nvSpPr>
            <p:cNvPr id="64" name="Freeform 63"/>
            <p:cNvSpPr/>
            <p:nvPr/>
          </p:nvSpPr>
          <p:spPr>
            <a:xfrm>
              <a:off x="105284" y="3653388"/>
              <a:ext cx="157929" cy="31587"/>
            </a:xfrm>
            <a:custGeom>
              <a:avLst/>
              <a:gdLst/>
              <a:ahLst/>
              <a:cxnLst/>
              <a:rect l="0" t="0" r="0" b="0"/>
              <a:pathLst>
                <a:path w="157929" h="31587">
                  <a:moveTo>
                    <a:pt x="0" y="0"/>
                  </a:moveTo>
                  <a:lnTo>
                    <a:pt x="11179" y="11179"/>
                  </a:lnTo>
                  <a:lnTo>
                    <a:pt x="40487" y="23720"/>
                  </a:lnTo>
                  <a:lnTo>
                    <a:pt x="99548" y="30032"/>
                  </a:lnTo>
                  <a:lnTo>
                    <a:pt x="157928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2642" y="3516518"/>
              <a:ext cx="84229" cy="294799"/>
            </a:xfrm>
            <a:custGeom>
              <a:avLst/>
              <a:gdLst/>
              <a:ahLst/>
              <a:cxnLst/>
              <a:rect l="0" t="0" r="0" b="0"/>
              <a:pathLst>
                <a:path w="84229" h="294799">
                  <a:moveTo>
                    <a:pt x="84228" y="0"/>
                  </a:moveTo>
                  <a:lnTo>
                    <a:pt x="55547" y="55045"/>
                  </a:lnTo>
                  <a:lnTo>
                    <a:pt x="33892" y="109572"/>
                  </a:lnTo>
                  <a:lnTo>
                    <a:pt x="21740" y="159197"/>
                  </a:lnTo>
                  <a:lnTo>
                    <a:pt x="10731" y="207826"/>
                  </a:lnTo>
                  <a:lnTo>
                    <a:pt x="2120" y="266180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73740" y="3621803"/>
              <a:ext cx="42115" cy="210571"/>
            </a:xfrm>
            <a:custGeom>
              <a:avLst/>
              <a:gdLst/>
              <a:ahLst/>
              <a:cxnLst/>
              <a:rect l="0" t="0" r="0" b="0"/>
              <a:pathLst>
                <a:path w="42115" h="210571">
                  <a:moveTo>
                    <a:pt x="42114" y="0"/>
                  </a:moveTo>
                  <a:lnTo>
                    <a:pt x="27460" y="58616"/>
                  </a:lnTo>
                  <a:lnTo>
                    <a:pt x="21152" y="111621"/>
                  </a:lnTo>
                  <a:lnTo>
                    <a:pt x="6570" y="173493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65323" y="3417822"/>
              <a:ext cx="129475" cy="146400"/>
            </a:xfrm>
            <a:custGeom>
              <a:avLst/>
              <a:gdLst/>
              <a:ahLst/>
              <a:cxnLst/>
              <a:rect l="0" t="0" r="0" b="0"/>
              <a:pathLst>
                <a:path w="129475" h="146400">
                  <a:moveTo>
                    <a:pt x="76832" y="140810"/>
                  </a:moveTo>
                  <a:lnTo>
                    <a:pt x="99189" y="140810"/>
                  </a:lnTo>
                  <a:lnTo>
                    <a:pt x="102265" y="141980"/>
                  </a:lnTo>
                  <a:lnTo>
                    <a:pt x="100806" y="143929"/>
                  </a:lnTo>
                  <a:lnTo>
                    <a:pt x="96324" y="146399"/>
                  </a:lnTo>
                  <a:lnTo>
                    <a:pt x="81986" y="146024"/>
                  </a:lnTo>
                  <a:lnTo>
                    <a:pt x="44185" y="136250"/>
                  </a:lnTo>
                  <a:lnTo>
                    <a:pt x="26837" y="123575"/>
                  </a:lnTo>
                  <a:lnTo>
                    <a:pt x="12498" y="106244"/>
                  </a:lnTo>
                  <a:lnTo>
                    <a:pt x="2226" y="86843"/>
                  </a:lnTo>
                  <a:lnTo>
                    <a:pt x="0" y="66521"/>
                  </a:lnTo>
                  <a:lnTo>
                    <a:pt x="1044" y="56189"/>
                  </a:lnTo>
                  <a:lnTo>
                    <a:pt x="11563" y="38470"/>
                  </a:lnTo>
                  <a:lnTo>
                    <a:pt x="27936" y="23965"/>
                  </a:lnTo>
                  <a:lnTo>
                    <a:pt x="77325" y="1218"/>
                  </a:lnTo>
                  <a:lnTo>
                    <a:pt x="98108" y="0"/>
                  </a:lnTo>
                  <a:lnTo>
                    <a:pt x="129474" y="39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34097" y="3242777"/>
              <a:ext cx="129116" cy="108506"/>
            </a:xfrm>
            <a:custGeom>
              <a:avLst/>
              <a:gdLst/>
              <a:ahLst/>
              <a:cxnLst/>
              <a:rect l="0" t="0" r="0" b="0"/>
              <a:pathLst>
                <a:path w="129116" h="108506">
                  <a:moveTo>
                    <a:pt x="13301" y="31585"/>
                  </a:moveTo>
                  <a:lnTo>
                    <a:pt x="2123" y="42764"/>
                  </a:lnTo>
                  <a:lnTo>
                    <a:pt x="0" y="49566"/>
                  </a:lnTo>
                  <a:lnTo>
                    <a:pt x="761" y="66483"/>
                  </a:lnTo>
                  <a:lnTo>
                    <a:pt x="8118" y="82580"/>
                  </a:lnTo>
                  <a:lnTo>
                    <a:pt x="13355" y="90149"/>
                  </a:lnTo>
                  <a:lnTo>
                    <a:pt x="28533" y="101677"/>
                  </a:lnTo>
                  <a:lnTo>
                    <a:pt x="37494" y="106389"/>
                  </a:lnTo>
                  <a:lnTo>
                    <a:pt x="56809" y="108505"/>
                  </a:lnTo>
                  <a:lnTo>
                    <a:pt x="75922" y="104376"/>
                  </a:lnTo>
                  <a:lnTo>
                    <a:pt x="107256" y="82662"/>
                  </a:lnTo>
                  <a:lnTo>
                    <a:pt x="114542" y="76165"/>
                  </a:lnTo>
                  <a:lnTo>
                    <a:pt x="122638" y="56468"/>
                  </a:lnTo>
                  <a:lnTo>
                    <a:pt x="12911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65683" y="3092356"/>
              <a:ext cx="101532" cy="90128"/>
            </a:xfrm>
            <a:custGeom>
              <a:avLst/>
              <a:gdLst/>
              <a:ahLst/>
              <a:cxnLst/>
              <a:rect l="0" t="0" r="0" b="0"/>
              <a:pathLst>
                <a:path w="101532" h="90128">
                  <a:moveTo>
                    <a:pt x="13301" y="34607"/>
                  </a:moveTo>
                  <a:lnTo>
                    <a:pt x="2123" y="45785"/>
                  </a:lnTo>
                  <a:lnTo>
                    <a:pt x="0" y="52588"/>
                  </a:lnTo>
                  <a:lnTo>
                    <a:pt x="760" y="69505"/>
                  </a:lnTo>
                  <a:lnTo>
                    <a:pt x="4940" y="76590"/>
                  </a:lnTo>
                  <a:lnTo>
                    <a:pt x="18944" y="87581"/>
                  </a:lnTo>
                  <a:lnTo>
                    <a:pt x="39985" y="90127"/>
                  </a:lnTo>
                  <a:lnTo>
                    <a:pt x="63765" y="86189"/>
                  </a:lnTo>
                  <a:lnTo>
                    <a:pt x="86032" y="76640"/>
                  </a:lnTo>
                  <a:lnTo>
                    <a:pt x="93374" y="68478"/>
                  </a:lnTo>
                  <a:lnTo>
                    <a:pt x="101531" y="46931"/>
                  </a:lnTo>
                  <a:lnTo>
                    <a:pt x="101367" y="36974"/>
                  </a:lnTo>
                  <a:lnTo>
                    <a:pt x="94945" y="19672"/>
                  </a:lnTo>
                  <a:lnTo>
                    <a:pt x="81173" y="7302"/>
                  </a:lnTo>
                  <a:lnTo>
                    <a:pt x="72587" y="2366"/>
                  </a:lnTo>
                  <a:lnTo>
                    <a:pt x="53688" y="0"/>
                  </a:lnTo>
                  <a:lnTo>
                    <a:pt x="23829" y="30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54692" y="2803858"/>
              <a:ext cx="119049" cy="217821"/>
            </a:xfrm>
            <a:custGeom>
              <a:avLst/>
              <a:gdLst/>
              <a:ahLst/>
              <a:cxnLst/>
              <a:rect l="0" t="0" r="0" b="0"/>
              <a:pathLst>
                <a:path w="119049" h="217821">
                  <a:moveTo>
                    <a:pt x="45349" y="217820"/>
                  </a:moveTo>
                  <a:lnTo>
                    <a:pt x="82827" y="209487"/>
                  </a:lnTo>
                  <a:lnTo>
                    <a:pt x="98271" y="208267"/>
                  </a:lnTo>
                  <a:lnTo>
                    <a:pt x="44236" y="195896"/>
                  </a:lnTo>
                  <a:lnTo>
                    <a:pt x="34078" y="192676"/>
                  </a:lnTo>
                  <a:lnTo>
                    <a:pt x="26137" y="187019"/>
                  </a:lnTo>
                  <a:lnTo>
                    <a:pt x="14193" y="171376"/>
                  </a:lnTo>
                  <a:lnTo>
                    <a:pt x="11225" y="152725"/>
                  </a:lnTo>
                  <a:lnTo>
                    <a:pt x="12071" y="142838"/>
                  </a:lnTo>
                  <a:lnTo>
                    <a:pt x="17315" y="135077"/>
                  </a:lnTo>
                  <a:lnTo>
                    <a:pt x="35619" y="123334"/>
                  </a:lnTo>
                  <a:lnTo>
                    <a:pt x="56232" y="120454"/>
                  </a:lnTo>
                  <a:lnTo>
                    <a:pt x="66643" y="121324"/>
                  </a:lnTo>
                  <a:lnTo>
                    <a:pt x="70073" y="120734"/>
                  </a:lnTo>
                  <a:lnTo>
                    <a:pt x="68851" y="119171"/>
                  </a:lnTo>
                  <a:lnTo>
                    <a:pt x="33539" y="102664"/>
                  </a:lnTo>
                  <a:lnTo>
                    <a:pt x="12084" y="78025"/>
                  </a:lnTo>
                  <a:lnTo>
                    <a:pt x="2099" y="58593"/>
                  </a:lnTo>
                  <a:lnTo>
                    <a:pt x="0" y="38258"/>
                  </a:lnTo>
                  <a:lnTo>
                    <a:pt x="1079" y="27922"/>
                  </a:lnTo>
                  <a:lnTo>
                    <a:pt x="6477" y="19862"/>
                  </a:lnTo>
                  <a:lnTo>
                    <a:pt x="24953" y="7786"/>
                  </a:lnTo>
                  <a:lnTo>
                    <a:pt x="61662" y="0"/>
                  </a:lnTo>
                  <a:lnTo>
                    <a:pt x="85355" y="4418"/>
                  </a:lnTo>
                  <a:lnTo>
                    <a:pt x="119048" y="177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63363" y="2642653"/>
              <a:ext cx="152492" cy="115814"/>
            </a:xfrm>
            <a:custGeom>
              <a:avLst/>
              <a:gdLst/>
              <a:ahLst/>
              <a:cxnLst/>
              <a:rect l="0" t="0" r="0" b="0"/>
              <a:pathLst>
                <a:path w="152492" h="115814">
                  <a:moveTo>
                    <a:pt x="78792" y="115813"/>
                  </a:moveTo>
                  <a:lnTo>
                    <a:pt x="60834" y="61938"/>
                  </a:lnTo>
                  <a:lnTo>
                    <a:pt x="49424" y="32390"/>
                  </a:lnTo>
                  <a:lnTo>
                    <a:pt x="38054" y="15955"/>
                  </a:lnTo>
                  <a:lnTo>
                    <a:pt x="30576" y="11806"/>
                  </a:lnTo>
                  <a:lnTo>
                    <a:pt x="12909" y="10316"/>
                  </a:lnTo>
                  <a:lnTo>
                    <a:pt x="6794" y="15066"/>
                  </a:lnTo>
                  <a:lnTo>
                    <a:pt x="0" y="32822"/>
                  </a:lnTo>
                  <a:lnTo>
                    <a:pt x="527" y="41768"/>
                  </a:lnTo>
                  <a:lnTo>
                    <a:pt x="7353" y="57948"/>
                  </a:lnTo>
                  <a:lnTo>
                    <a:pt x="31969" y="87398"/>
                  </a:lnTo>
                  <a:lnTo>
                    <a:pt x="49793" y="101625"/>
                  </a:lnTo>
                  <a:lnTo>
                    <a:pt x="72532" y="106387"/>
                  </a:lnTo>
                  <a:lnTo>
                    <a:pt x="95897" y="103435"/>
                  </a:lnTo>
                  <a:lnTo>
                    <a:pt x="114080" y="94324"/>
                  </a:lnTo>
                  <a:lnTo>
                    <a:pt x="119865" y="86279"/>
                  </a:lnTo>
                  <a:lnTo>
                    <a:pt x="138824" y="23730"/>
                  </a:lnTo>
                  <a:lnTo>
                    <a:pt x="15249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4716767" y="2238118"/>
            <a:ext cx="242156" cy="962546"/>
            <a:chOff x="4716767" y="2238118"/>
            <a:chExt cx="242156" cy="962546"/>
          </a:xfrm>
        </p:grpSpPr>
        <p:sp>
          <p:nvSpPr>
            <p:cNvPr id="73" name="Freeform 72"/>
            <p:cNvSpPr/>
            <p:nvPr/>
          </p:nvSpPr>
          <p:spPr>
            <a:xfrm>
              <a:off x="4716767" y="3084849"/>
              <a:ext cx="168457" cy="1"/>
            </a:xfrm>
            <a:custGeom>
              <a:avLst/>
              <a:gdLst/>
              <a:ahLst/>
              <a:cxnLst/>
              <a:rect l="0" t="0" r="0" b="0"/>
              <a:pathLst>
                <a:path w="168457" h="1">
                  <a:moveTo>
                    <a:pt x="0" y="0"/>
                  </a:moveTo>
                  <a:lnTo>
                    <a:pt x="58616" y="0"/>
                  </a:lnTo>
                  <a:lnTo>
                    <a:pt x="118856" y="0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737823" y="2969036"/>
              <a:ext cx="10530" cy="231628"/>
            </a:xfrm>
            <a:custGeom>
              <a:avLst/>
              <a:gdLst/>
              <a:ahLst/>
              <a:cxnLst/>
              <a:rect l="0" t="0" r="0" b="0"/>
              <a:pathLst>
                <a:path w="10530" h="231628">
                  <a:moveTo>
                    <a:pt x="10529" y="0"/>
                  </a:moveTo>
                  <a:lnTo>
                    <a:pt x="3293" y="27556"/>
                  </a:lnTo>
                  <a:lnTo>
                    <a:pt x="651" y="86898"/>
                  </a:lnTo>
                  <a:lnTo>
                    <a:pt x="129" y="149356"/>
                  </a:lnTo>
                  <a:lnTo>
                    <a:pt x="18" y="211535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885223" y="3000621"/>
              <a:ext cx="52643" cy="189514"/>
            </a:xfrm>
            <a:custGeom>
              <a:avLst/>
              <a:gdLst/>
              <a:ahLst/>
              <a:cxnLst/>
              <a:rect l="0" t="0" r="0" b="0"/>
              <a:pathLst>
                <a:path w="52643" h="189514">
                  <a:moveTo>
                    <a:pt x="52642" y="0"/>
                  </a:moveTo>
                  <a:lnTo>
                    <a:pt x="34684" y="53875"/>
                  </a:lnTo>
                  <a:lnTo>
                    <a:pt x="24095" y="98120"/>
                  </a:lnTo>
                  <a:lnTo>
                    <a:pt x="13051" y="155815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842581" y="2832165"/>
              <a:ext cx="105814" cy="136872"/>
            </a:xfrm>
            <a:custGeom>
              <a:avLst/>
              <a:gdLst/>
              <a:ahLst/>
              <a:cxnLst/>
              <a:rect l="0" t="0" r="0" b="0"/>
              <a:pathLst>
                <a:path w="105814" h="136872">
                  <a:moveTo>
                    <a:pt x="21584" y="136871"/>
                  </a:moveTo>
                  <a:lnTo>
                    <a:pt x="32763" y="125693"/>
                  </a:lnTo>
                  <a:lnTo>
                    <a:pt x="50730" y="120204"/>
                  </a:lnTo>
                  <a:lnTo>
                    <a:pt x="73142" y="118935"/>
                  </a:lnTo>
                  <a:lnTo>
                    <a:pt x="94802" y="122270"/>
                  </a:lnTo>
                  <a:lnTo>
                    <a:pt x="97302" y="123628"/>
                  </a:lnTo>
                  <a:lnTo>
                    <a:pt x="87602" y="125136"/>
                  </a:lnTo>
                  <a:lnTo>
                    <a:pt x="55833" y="120396"/>
                  </a:lnTo>
                  <a:lnTo>
                    <a:pt x="36416" y="111611"/>
                  </a:lnTo>
                  <a:lnTo>
                    <a:pt x="4887" y="86908"/>
                  </a:lnTo>
                  <a:lnTo>
                    <a:pt x="1094" y="78996"/>
                  </a:lnTo>
                  <a:lnTo>
                    <a:pt x="0" y="60846"/>
                  </a:lnTo>
                  <a:lnTo>
                    <a:pt x="6532" y="44200"/>
                  </a:lnTo>
                  <a:lnTo>
                    <a:pt x="11549" y="36486"/>
                  </a:lnTo>
                  <a:lnTo>
                    <a:pt x="26483" y="24795"/>
                  </a:lnTo>
                  <a:lnTo>
                    <a:pt x="73702" y="5172"/>
                  </a:lnTo>
                  <a:lnTo>
                    <a:pt x="10581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795405" y="2674238"/>
              <a:ext cx="121404" cy="110057"/>
            </a:xfrm>
            <a:custGeom>
              <a:avLst/>
              <a:gdLst/>
              <a:ahLst/>
              <a:cxnLst/>
              <a:rect l="0" t="0" r="0" b="0"/>
              <a:pathLst>
                <a:path w="121404" h="110057">
                  <a:moveTo>
                    <a:pt x="5589" y="0"/>
                  </a:moveTo>
                  <a:lnTo>
                    <a:pt x="0" y="16768"/>
                  </a:lnTo>
                  <a:lnTo>
                    <a:pt x="376" y="34358"/>
                  </a:lnTo>
                  <a:lnTo>
                    <a:pt x="5612" y="52705"/>
                  </a:lnTo>
                  <a:lnTo>
                    <a:pt x="34593" y="96382"/>
                  </a:lnTo>
                  <a:lnTo>
                    <a:pt x="43643" y="102859"/>
                  </a:lnTo>
                  <a:lnTo>
                    <a:pt x="66176" y="110056"/>
                  </a:lnTo>
                  <a:lnTo>
                    <a:pt x="76396" y="109636"/>
                  </a:lnTo>
                  <a:lnTo>
                    <a:pt x="93991" y="102929"/>
                  </a:lnTo>
                  <a:lnTo>
                    <a:pt x="106490" y="89030"/>
                  </a:lnTo>
                  <a:lnTo>
                    <a:pt x="121403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832580" y="2558425"/>
              <a:ext cx="79401" cy="93491"/>
            </a:xfrm>
            <a:custGeom>
              <a:avLst/>
              <a:gdLst/>
              <a:ahLst/>
              <a:cxnLst/>
              <a:rect l="0" t="0" r="0" b="0"/>
              <a:pathLst>
                <a:path w="79401" h="93491">
                  <a:moveTo>
                    <a:pt x="0" y="0"/>
                  </a:moveTo>
                  <a:lnTo>
                    <a:pt x="3120" y="42691"/>
                  </a:lnTo>
                  <a:lnTo>
                    <a:pt x="14654" y="84342"/>
                  </a:lnTo>
                  <a:lnTo>
                    <a:pt x="21468" y="90153"/>
                  </a:lnTo>
                  <a:lnTo>
                    <a:pt x="30690" y="92857"/>
                  </a:lnTo>
                  <a:lnTo>
                    <a:pt x="41517" y="93490"/>
                  </a:lnTo>
                  <a:lnTo>
                    <a:pt x="59786" y="87954"/>
                  </a:lnTo>
                  <a:lnTo>
                    <a:pt x="67934" y="83202"/>
                  </a:lnTo>
                  <a:lnTo>
                    <a:pt x="73365" y="75355"/>
                  </a:lnTo>
                  <a:lnTo>
                    <a:pt x="79400" y="54158"/>
                  </a:lnTo>
                  <a:lnTo>
                    <a:pt x="77208" y="21506"/>
                  </a:lnTo>
                  <a:lnTo>
                    <a:pt x="71359" y="14337"/>
                  </a:lnTo>
                  <a:lnTo>
                    <a:pt x="52382" y="6372"/>
                  </a:ln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795375" y="2365694"/>
              <a:ext cx="121434" cy="166236"/>
            </a:xfrm>
            <a:custGeom>
              <a:avLst/>
              <a:gdLst/>
              <a:ahLst/>
              <a:cxnLst/>
              <a:rect l="0" t="0" r="0" b="0"/>
              <a:pathLst>
                <a:path w="121434" h="166236">
                  <a:moveTo>
                    <a:pt x="26677" y="150616"/>
                  </a:moveTo>
                  <a:lnTo>
                    <a:pt x="85293" y="165271"/>
                  </a:lnTo>
                  <a:lnTo>
                    <a:pt x="90321" y="166235"/>
                  </a:lnTo>
                  <a:lnTo>
                    <a:pt x="90163" y="165708"/>
                  </a:lnTo>
                  <a:lnTo>
                    <a:pt x="35991" y="141169"/>
                  </a:lnTo>
                  <a:lnTo>
                    <a:pt x="5260" y="121821"/>
                  </a:lnTo>
                  <a:lnTo>
                    <a:pt x="700" y="115042"/>
                  </a:lnTo>
                  <a:lnTo>
                    <a:pt x="0" y="108183"/>
                  </a:lnTo>
                  <a:lnTo>
                    <a:pt x="1873" y="101270"/>
                  </a:lnTo>
                  <a:lnTo>
                    <a:pt x="6631" y="95492"/>
                  </a:lnTo>
                  <a:lnTo>
                    <a:pt x="21277" y="85953"/>
                  </a:lnTo>
                  <a:lnTo>
                    <a:pt x="58322" y="78702"/>
                  </a:lnTo>
                  <a:lnTo>
                    <a:pt x="43202" y="75106"/>
                  </a:lnTo>
                  <a:lnTo>
                    <a:pt x="29732" y="65974"/>
                  </a:lnTo>
                  <a:lnTo>
                    <a:pt x="19066" y="50996"/>
                  </a:lnTo>
                  <a:lnTo>
                    <a:pt x="14584" y="42089"/>
                  </a:lnTo>
                  <a:lnTo>
                    <a:pt x="13935" y="33811"/>
                  </a:lnTo>
                  <a:lnTo>
                    <a:pt x="19454" y="18375"/>
                  </a:lnTo>
                  <a:lnTo>
                    <a:pt x="32825" y="6834"/>
                  </a:lnTo>
                  <a:lnTo>
                    <a:pt x="41304" y="2119"/>
                  </a:lnTo>
                  <a:lnTo>
                    <a:pt x="60084" y="0"/>
                  </a:lnTo>
                  <a:lnTo>
                    <a:pt x="121433" y="137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795306" y="2238118"/>
              <a:ext cx="163617" cy="144638"/>
            </a:xfrm>
            <a:custGeom>
              <a:avLst/>
              <a:gdLst/>
              <a:ahLst/>
              <a:cxnLst/>
              <a:rect l="0" t="0" r="0" b="0"/>
              <a:pathLst>
                <a:path w="163617" h="144638">
                  <a:moveTo>
                    <a:pt x="89917" y="88680"/>
                  </a:moveTo>
                  <a:lnTo>
                    <a:pt x="71958" y="34805"/>
                  </a:lnTo>
                  <a:lnTo>
                    <a:pt x="65167" y="14432"/>
                  </a:lnTo>
                  <a:lnTo>
                    <a:pt x="58209" y="7596"/>
                  </a:lnTo>
                  <a:lnTo>
                    <a:pt x="38000" y="0"/>
                  </a:lnTo>
                  <a:lnTo>
                    <a:pt x="28399" y="1484"/>
                  </a:lnTo>
                  <a:lnTo>
                    <a:pt x="11493" y="12491"/>
                  </a:lnTo>
                  <a:lnTo>
                    <a:pt x="2419" y="35321"/>
                  </a:lnTo>
                  <a:lnTo>
                    <a:pt x="0" y="49597"/>
                  </a:lnTo>
                  <a:lnTo>
                    <a:pt x="3550" y="71700"/>
                  </a:lnTo>
                  <a:lnTo>
                    <a:pt x="18703" y="97297"/>
                  </a:lnTo>
                  <a:lnTo>
                    <a:pt x="41130" y="119699"/>
                  </a:lnTo>
                  <a:lnTo>
                    <a:pt x="70002" y="138035"/>
                  </a:lnTo>
                  <a:lnTo>
                    <a:pt x="80150" y="142640"/>
                  </a:lnTo>
                  <a:lnTo>
                    <a:pt x="100784" y="144637"/>
                  </a:lnTo>
                  <a:lnTo>
                    <a:pt x="120483" y="140456"/>
                  </a:lnTo>
                  <a:lnTo>
                    <a:pt x="137037" y="130799"/>
                  </a:lnTo>
                  <a:lnTo>
                    <a:pt x="149073" y="115588"/>
                  </a:lnTo>
                  <a:lnTo>
                    <a:pt x="157152" y="98299"/>
                  </a:lnTo>
                  <a:lnTo>
                    <a:pt x="163616" y="676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2268566" y="4990507"/>
            <a:ext cx="795227" cy="505369"/>
            <a:chOff x="2268566" y="4990507"/>
            <a:chExt cx="795227" cy="505369"/>
          </a:xfrm>
        </p:grpSpPr>
        <p:sp>
          <p:nvSpPr>
            <p:cNvPr id="82" name="Freeform 81"/>
            <p:cNvSpPr/>
            <p:nvPr/>
          </p:nvSpPr>
          <p:spPr>
            <a:xfrm>
              <a:off x="2268566" y="4990507"/>
              <a:ext cx="100346" cy="189515"/>
            </a:xfrm>
            <a:custGeom>
              <a:avLst/>
              <a:gdLst/>
              <a:ahLst/>
              <a:cxnLst/>
              <a:rect l="0" t="0" r="0" b="0"/>
              <a:pathLst>
                <a:path w="100346" h="189515">
                  <a:moveTo>
                    <a:pt x="5589" y="0"/>
                  </a:moveTo>
                  <a:lnTo>
                    <a:pt x="0" y="16768"/>
                  </a:lnTo>
                  <a:lnTo>
                    <a:pt x="693" y="24047"/>
                  </a:lnTo>
                  <a:lnTo>
                    <a:pt x="24031" y="76210"/>
                  </a:lnTo>
                  <a:lnTo>
                    <a:pt x="55302" y="135584"/>
                  </a:lnTo>
                  <a:lnTo>
                    <a:pt x="100345" y="1895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316269" y="5074735"/>
              <a:ext cx="168457" cy="410613"/>
            </a:xfrm>
            <a:custGeom>
              <a:avLst/>
              <a:gdLst/>
              <a:ahLst/>
              <a:cxnLst/>
              <a:rect l="0" t="0" r="0" b="0"/>
              <a:pathLst>
                <a:path w="168457" h="410613">
                  <a:moveTo>
                    <a:pt x="168456" y="0"/>
                  </a:moveTo>
                  <a:lnTo>
                    <a:pt x="152815" y="17981"/>
                  </a:lnTo>
                  <a:lnTo>
                    <a:pt x="128023" y="69742"/>
                  </a:lnTo>
                  <a:lnTo>
                    <a:pt x="109820" y="129503"/>
                  </a:lnTo>
                  <a:lnTo>
                    <a:pt x="91382" y="188543"/>
                  </a:lnTo>
                  <a:lnTo>
                    <a:pt x="68830" y="248247"/>
                  </a:lnTo>
                  <a:lnTo>
                    <a:pt x="48730" y="299073"/>
                  </a:lnTo>
                  <a:lnTo>
                    <a:pt x="20978" y="362410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491306" y="5254767"/>
              <a:ext cx="88176" cy="198995"/>
            </a:xfrm>
            <a:custGeom>
              <a:avLst/>
              <a:gdLst/>
              <a:ahLst/>
              <a:cxnLst/>
              <a:rect l="0" t="0" r="0" b="0"/>
              <a:pathLst>
                <a:path w="88176" h="198995">
                  <a:moveTo>
                    <a:pt x="3947" y="83181"/>
                  </a:moveTo>
                  <a:lnTo>
                    <a:pt x="35230" y="73605"/>
                  </a:lnTo>
                  <a:lnTo>
                    <a:pt x="58970" y="55647"/>
                  </a:lnTo>
                  <a:lnTo>
                    <a:pt x="73635" y="38188"/>
                  </a:lnTo>
                  <a:lnTo>
                    <a:pt x="77312" y="28619"/>
                  </a:lnTo>
                  <a:lnTo>
                    <a:pt x="78278" y="8629"/>
                  </a:lnTo>
                  <a:lnTo>
                    <a:pt x="73388" y="3064"/>
                  </a:lnTo>
                  <a:lnTo>
                    <a:pt x="65449" y="524"/>
                  </a:lnTo>
                  <a:lnTo>
                    <a:pt x="55477" y="0"/>
                  </a:lnTo>
                  <a:lnTo>
                    <a:pt x="46489" y="3160"/>
                  </a:lnTo>
                  <a:lnTo>
                    <a:pt x="30264" y="16031"/>
                  </a:lnTo>
                  <a:lnTo>
                    <a:pt x="13565" y="43008"/>
                  </a:lnTo>
                  <a:lnTo>
                    <a:pt x="1208" y="78817"/>
                  </a:lnTo>
                  <a:lnTo>
                    <a:pt x="0" y="102298"/>
                  </a:lnTo>
                  <a:lnTo>
                    <a:pt x="8757" y="145969"/>
                  </a:lnTo>
                  <a:lnTo>
                    <a:pt x="21293" y="164119"/>
                  </a:lnTo>
                  <a:lnTo>
                    <a:pt x="39733" y="178815"/>
                  </a:lnTo>
                  <a:lnTo>
                    <a:pt x="88175" y="1989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664692" y="5300224"/>
              <a:ext cx="146417" cy="153538"/>
            </a:xfrm>
            <a:custGeom>
              <a:avLst/>
              <a:gdLst/>
              <a:ahLst/>
              <a:cxnLst/>
              <a:rect l="0" t="0" r="0" b="0"/>
              <a:pathLst>
                <a:path w="146417" h="153538">
                  <a:moveTo>
                    <a:pt x="93774" y="27195"/>
                  </a:moveTo>
                  <a:lnTo>
                    <a:pt x="88185" y="10428"/>
                  </a:lnTo>
                  <a:lnTo>
                    <a:pt x="81859" y="5488"/>
                  </a:lnTo>
                  <a:lnTo>
                    <a:pt x="62352" y="0"/>
                  </a:lnTo>
                  <a:lnTo>
                    <a:pt x="41204" y="3801"/>
                  </a:lnTo>
                  <a:lnTo>
                    <a:pt x="30652" y="8089"/>
                  </a:lnTo>
                  <a:lnTo>
                    <a:pt x="22446" y="15628"/>
                  </a:lnTo>
                  <a:lnTo>
                    <a:pt x="10210" y="36482"/>
                  </a:lnTo>
                  <a:lnTo>
                    <a:pt x="1228" y="87998"/>
                  </a:lnTo>
                  <a:lnTo>
                    <a:pt x="0" y="115440"/>
                  </a:lnTo>
                  <a:lnTo>
                    <a:pt x="3182" y="126969"/>
                  </a:lnTo>
                  <a:lnTo>
                    <a:pt x="16076" y="146019"/>
                  </a:lnTo>
                  <a:lnTo>
                    <a:pt x="24428" y="150864"/>
                  </a:lnTo>
                  <a:lnTo>
                    <a:pt x="43066" y="153129"/>
                  </a:lnTo>
                  <a:lnTo>
                    <a:pt x="59929" y="147117"/>
                  </a:lnTo>
                  <a:lnTo>
                    <a:pt x="67701" y="142238"/>
                  </a:lnTo>
                  <a:lnTo>
                    <a:pt x="79456" y="127458"/>
                  </a:lnTo>
                  <a:lnTo>
                    <a:pt x="84229" y="118604"/>
                  </a:lnTo>
                  <a:lnTo>
                    <a:pt x="86412" y="99407"/>
                  </a:lnTo>
                  <a:lnTo>
                    <a:pt x="85357" y="89374"/>
                  </a:lnTo>
                  <a:lnTo>
                    <a:pt x="85823" y="86196"/>
                  </a:lnTo>
                  <a:lnTo>
                    <a:pt x="87303" y="87586"/>
                  </a:lnTo>
                  <a:lnTo>
                    <a:pt x="103667" y="123189"/>
                  </a:lnTo>
                  <a:lnTo>
                    <a:pt x="125951" y="143505"/>
                  </a:lnTo>
                  <a:lnTo>
                    <a:pt x="146416" y="1535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853222" y="5306362"/>
              <a:ext cx="63172" cy="149130"/>
            </a:xfrm>
            <a:custGeom>
              <a:avLst/>
              <a:gdLst/>
              <a:ahLst/>
              <a:cxnLst/>
              <a:rect l="0" t="0" r="0" b="0"/>
              <a:pathLst>
                <a:path w="63172" h="149130">
                  <a:moveTo>
                    <a:pt x="0" y="63171"/>
                  </a:moveTo>
                  <a:lnTo>
                    <a:pt x="8334" y="100649"/>
                  </a:lnTo>
                  <a:lnTo>
                    <a:pt x="15685" y="146484"/>
                  </a:lnTo>
                  <a:lnTo>
                    <a:pt x="17476" y="149129"/>
                  </a:lnTo>
                  <a:lnTo>
                    <a:pt x="18670" y="146212"/>
                  </a:lnTo>
                  <a:lnTo>
                    <a:pt x="18826" y="131664"/>
                  </a:lnTo>
                  <a:lnTo>
                    <a:pt x="4176" y="72073"/>
                  </a:lnTo>
                  <a:lnTo>
                    <a:pt x="1856" y="46850"/>
                  </a:lnTo>
                  <a:lnTo>
                    <a:pt x="7064" y="26282"/>
                  </a:lnTo>
                  <a:lnTo>
                    <a:pt x="11729" y="17521"/>
                  </a:lnTo>
                  <a:lnTo>
                    <a:pt x="19518" y="11681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958507" y="5348477"/>
              <a:ext cx="105286" cy="147399"/>
            </a:xfrm>
            <a:custGeom>
              <a:avLst/>
              <a:gdLst/>
              <a:ahLst/>
              <a:cxnLst/>
              <a:rect l="0" t="0" r="0" b="0"/>
              <a:pathLst>
                <a:path w="105286" h="147399">
                  <a:moveTo>
                    <a:pt x="105285" y="0"/>
                  </a:moveTo>
                  <a:lnTo>
                    <a:pt x="62594" y="3119"/>
                  </a:lnTo>
                  <a:lnTo>
                    <a:pt x="31415" y="14572"/>
                  </a:lnTo>
                  <a:lnTo>
                    <a:pt x="20943" y="20243"/>
                  </a:lnTo>
                  <a:lnTo>
                    <a:pt x="16302" y="26363"/>
                  </a:lnTo>
                  <a:lnTo>
                    <a:pt x="15548" y="32783"/>
                  </a:lnTo>
                  <a:lnTo>
                    <a:pt x="20948" y="46155"/>
                  </a:lnTo>
                  <a:lnTo>
                    <a:pt x="31148" y="59898"/>
                  </a:lnTo>
                  <a:lnTo>
                    <a:pt x="55633" y="75199"/>
                  </a:lnTo>
                  <a:lnTo>
                    <a:pt x="85114" y="87141"/>
                  </a:lnTo>
                  <a:lnTo>
                    <a:pt x="90668" y="93189"/>
                  </a:lnTo>
                  <a:lnTo>
                    <a:pt x="93201" y="100730"/>
                  </a:lnTo>
                  <a:lnTo>
                    <a:pt x="93720" y="109267"/>
                  </a:lnTo>
                  <a:lnTo>
                    <a:pt x="90556" y="116128"/>
                  </a:lnTo>
                  <a:lnTo>
                    <a:pt x="77682" y="126872"/>
                  </a:lnTo>
                  <a:lnTo>
                    <a:pt x="50703" y="139496"/>
                  </a:lnTo>
                  <a:lnTo>
                    <a:pt x="0" y="1473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6685595" y="4748352"/>
            <a:ext cx="758053" cy="434374"/>
            <a:chOff x="6685595" y="4748352"/>
            <a:chExt cx="758053" cy="434374"/>
          </a:xfrm>
        </p:grpSpPr>
        <p:sp>
          <p:nvSpPr>
            <p:cNvPr id="89" name="Freeform 88"/>
            <p:cNvSpPr/>
            <p:nvPr/>
          </p:nvSpPr>
          <p:spPr>
            <a:xfrm>
              <a:off x="6685595" y="4779938"/>
              <a:ext cx="52644" cy="73700"/>
            </a:xfrm>
            <a:custGeom>
              <a:avLst/>
              <a:gdLst/>
              <a:ahLst/>
              <a:cxnLst/>
              <a:rect l="0" t="0" r="0" b="0"/>
              <a:pathLst>
                <a:path w="52644" h="73700">
                  <a:moveTo>
                    <a:pt x="0" y="0"/>
                  </a:moveTo>
                  <a:lnTo>
                    <a:pt x="34748" y="43152"/>
                  </a:lnTo>
                  <a:lnTo>
                    <a:pt x="52643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738238" y="4748352"/>
              <a:ext cx="105286" cy="326384"/>
            </a:xfrm>
            <a:custGeom>
              <a:avLst/>
              <a:gdLst/>
              <a:ahLst/>
              <a:cxnLst/>
              <a:rect l="0" t="0" r="0" b="0"/>
              <a:pathLst>
                <a:path w="105286" h="326384">
                  <a:moveTo>
                    <a:pt x="105285" y="0"/>
                  </a:moveTo>
                  <a:lnTo>
                    <a:pt x="98050" y="27556"/>
                  </a:lnTo>
                  <a:lnTo>
                    <a:pt x="89168" y="83779"/>
                  </a:lnTo>
                  <a:lnTo>
                    <a:pt x="71166" y="140291"/>
                  </a:lnTo>
                  <a:lnTo>
                    <a:pt x="52771" y="199105"/>
                  </a:lnTo>
                  <a:lnTo>
                    <a:pt x="33041" y="253149"/>
                  </a:lnTo>
                  <a:lnTo>
                    <a:pt x="5968" y="308291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826771" y="4999130"/>
              <a:ext cx="109029" cy="152366"/>
            </a:xfrm>
            <a:custGeom>
              <a:avLst/>
              <a:gdLst/>
              <a:ahLst/>
              <a:cxnLst/>
              <a:rect l="0" t="0" r="0" b="0"/>
              <a:pathLst>
                <a:path w="109029" h="152366">
                  <a:moveTo>
                    <a:pt x="27281" y="75605"/>
                  </a:moveTo>
                  <a:lnTo>
                    <a:pt x="49637" y="75605"/>
                  </a:lnTo>
                  <a:lnTo>
                    <a:pt x="80308" y="64427"/>
                  </a:lnTo>
                  <a:lnTo>
                    <a:pt x="106033" y="40708"/>
                  </a:lnTo>
                  <a:lnTo>
                    <a:pt x="109028" y="32453"/>
                  </a:lnTo>
                  <a:lnTo>
                    <a:pt x="108685" y="24611"/>
                  </a:lnTo>
                  <a:lnTo>
                    <a:pt x="106117" y="17042"/>
                  </a:lnTo>
                  <a:lnTo>
                    <a:pt x="93905" y="5514"/>
                  </a:lnTo>
                  <a:lnTo>
                    <a:pt x="85734" y="802"/>
                  </a:lnTo>
                  <a:lnTo>
                    <a:pt x="76778" y="0"/>
                  </a:lnTo>
                  <a:lnTo>
                    <a:pt x="57468" y="5348"/>
                  </a:lnTo>
                  <a:lnTo>
                    <a:pt x="24882" y="27846"/>
                  </a:lnTo>
                  <a:lnTo>
                    <a:pt x="10227" y="41121"/>
                  </a:lnTo>
                  <a:lnTo>
                    <a:pt x="2154" y="61059"/>
                  </a:lnTo>
                  <a:lnTo>
                    <a:pt x="0" y="72927"/>
                  </a:lnTo>
                  <a:lnTo>
                    <a:pt x="3847" y="95472"/>
                  </a:lnTo>
                  <a:lnTo>
                    <a:pt x="14526" y="116020"/>
                  </a:lnTo>
                  <a:lnTo>
                    <a:pt x="30970" y="132952"/>
                  </a:lnTo>
                  <a:lnTo>
                    <a:pt x="59959" y="150049"/>
                  </a:lnTo>
                  <a:lnTo>
                    <a:pt x="77289" y="152365"/>
                  </a:lnTo>
                  <a:lnTo>
                    <a:pt x="100980" y="1493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983498" y="5016504"/>
              <a:ext cx="154824" cy="154075"/>
            </a:xfrm>
            <a:custGeom>
              <a:avLst/>
              <a:gdLst/>
              <a:ahLst/>
              <a:cxnLst/>
              <a:rect l="0" t="0" r="0" b="0"/>
              <a:pathLst>
                <a:path w="154824" h="154075">
                  <a:moveTo>
                    <a:pt x="133766" y="5589"/>
                  </a:moveTo>
                  <a:lnTo>
                    <a:pt x="116998" y="0"/>
                  </a:lnTo>
                  <a:lnTo>
                    <a:pt x="84214" y="2113"/>
                  </a:lnTo>
                  <a:lnTo>
                    <a:pt x="40791" y="14478"/>
                  </a:lnTo>
                  <a:lnTo>
                    <a:pt x="23813" y="25527"/>
                  </a:lnTo>
                  <a:lnTo>
                    <a:pt x="11588" y="41357"/>
                  </a:lnTo>
                  <a:lnTo>
                    <a:pt x="3425" y="61260"/>
                  </a:lnTo>
                  <a:lnTo>
                    <a:pt x="0" y="98773"/>
                  </a:lnTo>
                  <a:lnTo>
                    <a:pt x="3345" y="125773"/>
                  </a:lnTo>
                  <a:lnTo>
                    <a:pt x="8214" y="136014"/>
                  </a:lnTo>
                  <a:lnTo>
                    <a:pt x="22983" y="150513"/>
                  </a:lnTo>
                  <a:lnTo>
                    <a:pt x="31835" y="153678"/>
                  </a:lnTo>
                  <a:lnTo>
                    <a:pt x="51028" y="154074"/>
                  </a:lnTo>
                  <a:lnTo>
                    <a:pt x="59890" y="150203"/>
                  </a:lnTo>
                  <a:lnTo>
                    <a:pt x="75976" y="136542"/>
                  </a:lnTo>
                  <a:lnTo>
                    <a:pt x="92597" y="109121"/>
                  </a:lnTo>
                  <a:lnTo>
                    <a:pt x="104930" y="78769"/>
                  </a:lnTo>
                  <a:lnTo>
                    <a:pt x="107523" y="76602"/>
                  </a:lnTo>
                  <a:lnTo>
                    <a:pt x="109252" y="79837"/>
                  </a:lnTo>
                  <a:lnTo>
                    <a:pt x="113512" y="94740"/>
                  </a:lnTo>
                  <a:lnTo>
                    <a:pt x="135311" y="129784"/>
                  </a:lnTo>
                  <a:lnTo>
                    <a:pt x="154823" y="1529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203594" y="4990507"/>
              <a:ext cx="50541" cy="192219"/>
            </a:xfrm>
            <a:custGeom>
              <a:avLst/>
              <a:gdLst/>
              <a:ahLst/>
              <a:cxnLst/>
              <a:rect l="0" t="0" r="0" b="0"/>
              <a:pathLst>
                <a:path w="50541" h="192219">
                  <a:moveTo>
                    <a:pt x="8427" y="115814"/>
                  </a:moveTo>
                  <a:lnTo>
                    <a:pt x="26384" y="169689"/>
                  </a:lnTo>
                  <a:lnTo>
                    <a:pt x="33176" y="190061"/>
                  </a:lnTo>
                  <a:lnTo>
                    <a:pt x="33115" y="192218"/>
                  </a:lnTo>
                  <a:lnTo>
                    <a:pt x="26808" y="182136"/>
                  </a:lnTo>
                  <a:lnTo>
                    <a:pt x="8537" y="119233"/>
                  </a:lnTo>
                  <a:lnTo>
                    <a:pt x="0" y="68786"/>
                  </a:lnTo>
                  <a:lnTo>
                    <a:pt x="5072" y="47729"/>
                  </a:lnTo>
                  <a:lnTo>
                    <a:pt x="16294" y="30572"/>
                  </a:lnTo>
                  <a:lnTo>
                    <a:pt x="5054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353044" y="4969450"/>
              <a:ext cx="90604" cy="168457"/>
            </a:xfrm>
            <a:custGeom>
              <a:avLst/>
              <a:gdLst/>
              <a:ahLst/>
              <a:cxnLst/>
              <a:rect l="0" t="0" r="0" b="0"/>
              <a:pathLst>
                <a:path w="90604" h="168457">
                  <a:moveTo>
                    <a:pt x="90603" y="0"/>
                  </a:moveTo>
                  <a:lnTo>
                    <a:pt x="66557" y="9576"/>
                  </a:lnTo>
                  <a:lnTo>
                    <a:pt x="4316" y="59899"/>
                  </a:lnTo>
                  <a:lnTo>
                    <a:pt x="323" y="66839"/>
                  </a:lnTo>
                  <a:lnTo>
                    <a:pt x="0" y="73805"/>
                  </a:lnTo>
                  <a:lnTo>
                    <a:pt x="2125" y="80789"/>
                  </a:lnTo>
                  <a:lnTo>
                    <a:pt x="7052" y="86615"/>
                  </a:lnTo>
                  <a:lnTo>
                    <a:pt x="30752" y="100403"/>
                  </a:lnTo>
                  <a:lnTo>
                    <a:pt x="67082" y="118662"/>
                  </a:lnTo>
                  <a:lnTo>
                    <a:pt x="74923" y="124732"/>
                  </a:lnTo>
                  <a:lnTo>
                    <a:pt x="77810" y="131118"/>
                  </a:lnTo>
                  <a:lnTo>
                    <a:pt x="77395" y="137715"/>
                  </a:lnTo>
                  <a:lnTo>
                    <a:pt x="74779" y="144452"/>
                  </a:lnTo>
                  <a:lnTo>
                    <a:pt x="62513" y="155058"/>
                  </a:lnTo>
                  <a:lnTo>
                    <a:pt x="37961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1523049" y="642238"/>
            <a:ext cx="2131190" cy="484312"/>
            <a:chOff x="1523049" y="642238"/>
            <a:chExt cx="2131190" cy="484312"/>
          </a:xfrm>
        </p:grpSpPr>
        <p:sp>
          <p:nvSpPr>
            <p:cNvPr id="96" name="Freeform 95"/>
            <p:cNvSpPr/>
            <p:nvPr/>
          </p:nvSpPr>
          <p:spPr>
            <a:xfrm>
              <a:off x="1523049" y="642238"/>
              <a:ext cx="150983" cy="368498"/>
            </a:xfrm>
            <a:custGeom>
              <a:avLst/>
              <a:gdLst/>
              <a:ahLst/>
              <a:cxnLst/>
              <a:rect l="0" t="0" r="0" b="0"/>
              <a:pathLst>
                <a:path w="150983" h="368498">
                  <a:moveTo>
                    <a:pt x="98339" y="368497"/>
                  </a:moveTo>
                  <a:lnTo>
                    <a:pt x="87161" y="357319"/>
                  </a:lnTo>
                  <a:lnTo>
                    <a:pt x="81673" y="339353"/>
                  </a:lnTo>
                  <a:lnTo>
                    <a:pt x="69455" y="276185"/>
                  </a:lnTo>
                  <a:lnTo>
                    <a:pt x="52946" y="220888"/>
                  </a:lnTo>
                  <a:lnTo>
                    <a:pt x="33091" y="164905"/>
                  </a:lnTo>
                  <a:lnTo>
                    <a:pt x="5967" y="106204"/>
                  </a:lnTo>
                  <a:lnTo>
                    <a:pt x="1662" y="95369"/>
                  </a:lnTo>
                  <a:lnTo>
                    <a:pt x="0" y="70852"/>
                  </a:lnTo>
                  <a:lnTo>
                    <a:pt x="1194" y="57763"/>
                  </a:lnTo>
                  <a:lnTo>
                    <a:pt x="6670" y="47867"/>
                  </a:lnTo>
                  <a:lnTo>
                    <a:pt x="25232" y="33753"/>
                  </a:lnTo>
                  <a:lnTo>
                    <a:pt x="87863" y="7517"/>
                  </a:lnTo>
                  <a:lnTo>
                    <a:pt x="15098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1558217" y="873865"/>
              <a:ext cx="147400" cy="31586"/>
            </a:xfrm>
            <a:custGeom>
              <a:avLst/>
              <a:gdLst/>
              <a:ahLst/>
              <a:cxnLst/>
              <a:rect l="0" t="0" r="0" b="0"/>
              <a:pathLst>
                <a:path w="147400" h="31586">
                  <a:moveTo>
                    <a:pt x="147399" y="0"/>
                  </a:moveTo>
                  <a:lnTo>
                    <a:pt x="109921" y="8333"/>
                  </a:lnTo>
                  <a:lnTo>
                    <a:pt x="58498" y="1568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1708469" y="912837"/>
              <a:ext cx="197190" cy="140013"/>
            </a:xfrm>
            <a:custGeom>
              <a:avLst/>
              <a:gdLst/>
              <a:ahLst/>
              <a:cxnLst/>
              <a:rect l="0" t="0" r="0" b="0"/>
              <a:pathLst>
                <a:path w="197190" h="140013">
                  <a:moveTo>
                    <a:pt x="112961" y="66313"/>
                  </a:moveTo>
                  <a:lnTo>
                    <a:pt x="112961" y="43956"/>
                  </a:lnTo>
                  <a:lnTo>
                    <a:pt x="106721" y="26741"/>
                  </a:lnTo>
                  <a:lnTo>
                    <a:pt x="101782" y="18874"/>
                  </a:lnTo>
                  <a:lnTo>
                    <a:pt x="86935" y="7014"/>
                  </a:lnTo>
                  <a:lnTo>
                    <a:pt x="78063" y="2214"/>
                  </a:lnTo>
                  <a:lnTo>
                    <a:pt x="58846" y="0"/>
                  </a:lnTo>
                  <a:lnTo>
                    <a:pt x="39777" y="4085"/>
                  </a:lnTo>
                  <a:lnTo>
                    <a:pt x="23502" y="13700"/>
                  </a:lnTo>
                  <a:lnTo>
                    <a:pt x="11590" y="28891"/>
                  </a:lnTo>
                  <a:lnTo>
                    <a:pt x="3566" y="48511"/>
                  </a:lnTo>
                  <a:lnTo>
                    <a:pt x="0" y="72829"/>
                  </a:lnTo>
                  <a:lnTo>
                    <a:pt x="4654" y="96115"/>
                  </a:lnTo>
                  <a:lnTo>
                    <a:pt x="9171" y="107238"/>
                  </a:lnTo>
                  <a:lnTo>
                    <a:pt x="16861" y="114653"/>
                  </a:lnTo>
                  <a:lnTo>
                    <a:pt x="37884" y="122892"/>
                  </a:lnTo>
                  <a:lnTo>
                    <a:pt x="59706" y="120315"/>
                  </a:lnTo>
                  <a:lnTo>
                    <a:pt x="79933" y="111371"/>
                  </a:lnTo>
                  <a:lnTo>
                    <a:pt x="96722" y="99597"/>
                  </a:lnTo>
                  <a:lnTo>
                    <a:pt x="105743" y="80326"/>
                  </a:lnTo>
                  <a:lnTo>
                    <a:pt x="108149" y="68636"/>
                  </a:lnTo>
                  <a:lnTo>
                    <a:pt x="109753" y="65522"/>
                  </a:lnTo>
                  <a:lnTo>
                    <a:pt x="110822" y="68125"/>
                  </a:lnTo>
                  <a:lnTo>
                    <a:pt x="111535" y="74540"/>
                  </a:lnTo>
                  <a:lnTo>
                    <a:pt x="121686" y="87907"/>
                  </a:lnTo>
                  <a:lnTo>
                    <a:pt x="168564" y="126411"/>
                  </a:lnTo>
                  <a:lnTo>
                    <a:pt x="197189" y="1400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1884601" y="905450"/>
              <a:ext cx="73700" cy="123895"/>
            </a:xfrm>
            <a:custGeom>
              <a:avLst/>
              <a:gdLst/>
              <a:ahLst/>
              <a:cxnLst/>
              <a:rect l="0" t="0" r="0" b="0"/>
              <a:pathLst>
                <a:path w="73700" h="123895">
                  <a:moveTo>
                    <a:pt x="0" y="21057"/>
                  </a:moveTo>
                  <a:lnTo>
                    <a:pt x="19128" y="74932"/>
                  </a:lnTo>
                  <a:lnTo>
                    <a:pt x="51919" y="123894"/>
                  </a:lnTo>
                  <a:lnTo>
                    <a:pt x="50990" y="123540"/>
                  </a:lnTo>
                  <a:lnTo>
                    <a:pt x="48031" y="120965"/>
                  </a:lnTo>
                  <a:lnTo>
                    <a:pt x="27979" y="63238"/>
                  </a:lnTo>
                  <a:lnTo>
                    <a:pt x="27253" y="42144"/>
                  </a:lnTo>
                  <a:lnTo>
                    <a:pt x="28697" y="31606"/>
                  </a:lnTo>
                  <a:lnTo>
                    <a:pt x="33169" y="23410"/>
                  </a:lnTo>
                  <a:lnTo>
                    <a:pt x="47497" y="11185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000414" y="896482"/>
              <a:ext cx="210571" cy="149714"/>
            </a:xfrm>
            <a:custGeom>
              <a:avLst/>
              <a:gdLst/>
              <a:ahLst/>
              <a:cxnLst/>
              <a:rect l="0" t="0" r="0" b="0"/>
              <a:pathLst>
                <a:path w="210571" h="149714">
                  <a:moveTo>
                    <a:pt x="0" y="72139"/>
                  </a:moveTo>
                  <a:lnTo>
                    <a:pt x="17958" y="126014"/>
                  </a:lnTo>
                  <a:lnTo>
                    <a:pt x="25858" y="149713"/>
                  </a:lnTo>
                  <a:lnTo>
                    <a:pt x="6659" y="86526"/>
                  </a:lnTo>
                  <a:lnTo>
                    <a:pt x="7562" y="52225"/>
                  </a:lnTo>
                  <a:lnTo>
                    <a:pt x="12061" y="47165"/>
                  </a:lnTo>
                  <a:lnTo>
                    <a:pt x="18569" y="46131"/>
                  </a:lnTo>
                  <a:lnTo>
                    <a:pt x="33989" y="51221"/>
                  </a:lnTo>
                  <a:lnTo>
                    <a:pt x="48642" y="61283"/>
                  </a:lnTo>
                  <a:lnTo>
                    <a:pt x="59833" y="76673"/>
                  </a:lnTo>
                  <a:lnTo>
                    <a:pt x="64455" y="85690"/>
                  </a:lnTo>
                  <a:lnTo>
                    <a:pt x="67537" y="87022"/>
                  </a:lnTo>
                  <a:lnTo>
                    <a:pt x="69591" y="83231"/>
                  </a:lnTo>
                  <a:lnTo>
                    <a:pt x="76458" y="20817"/>
                  </a:lnTo>
                  <a:lnTo>
                    <a:pt x="79048" y="9849"/>
                  </a:lnTo>
                  <a:lnTo>
                    <a:pt x="86624" y="3706"/>
                  </a:lnTo>
                  <a:lnTo>
                    <a:pt x="110639" y="0"/>
                  </a:lnTo>
                  <a:lnTo>
                    <a:pt x="131451" y="5373"/>
                  </a:lnTo>
                  <a:lnTo>
                    <a:pt x="140277" y="10081"/>
                  </a:lnTo>
                  <a:lnTo>
                    <a:pt x="185686" y="71698"/>
                  </a:lnTo>
                  <a:lnTo>
                    <a:pt x="210570" y="103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621595" y="684352"/>
              <a:ext cx="73701" cy="242156"/>
            </a:xfrm>
            <a:custGeom>
              <a:avLst/>
              <a:gdLst/>
              <a:ahLst/>
              <a:cxnLst/>
              <a:rect l="0" t="0" r="0" b="0"/>
              <a:pathLst>
                <a:path w="73701" h="242156">
                  <a:moveTo>
                    <a:pt x="0" y="0"/>
                  </a:moveTo>
                  <a:lnTo>
                    <a:pt x="3120" y="48931"/>
                  </a:lnTo>
                  <a:lnTo>
                    <a:pt x="14655" y="102472"/>
                  </a:lnTo>
                  <a:lnTo>
                    <a:pt x="35434" y="162484"/>
                  </a:lnTo>
                  <a:lnTo>
                    <a:pt x="55136" y="214373"/>
                  </a:lnTo>
                  <a:lnTo>
                    <a:pt x="73700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695295" y="93703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505782" y="663295"/>
              <a:ext cx="231628" cy="115814"/>
            </a:xfrm>
            <a:custGeom>
              <a:avLst/>
              <a:gdLst/>
              <a:ahLst/>
              <a:cxnLst/>
              <a:rect l="0" t="0" r="0" b="0"/>
              <a:pathLst>
                <a:path w="231628" h="115814">
                  <a:moveTo>
                    <a:pt x="231627" y="0"/>
                  </a:moveTo>
                  <a:lnTo>
                    <a:pt x="187664" y="20243"/>
                  </a:lnTo>
                  <a:lnTo>
                    <a:pt x="128294" y="61331"/>
                  </a:lnTo>
                  <a:lnTo>
                    <a:pt x="73956" y="90788"/>
                  </a:lnTo>
                  <a:lnTo>
                    <a:pt x="42190" y="107359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621595" y="947564"/>
              <a:ext cx="263214" cy="136872"/>
            </a:xfrm>
            <a:custGeom>
              <a:avLst/>
              <a:gdLst/>
              <a:ahLst/>
              <a:cxnLst/>
              <a:rect l="0" t="0" r="0" b="0"/>
              <a:pathLst>
                <a:path w="263214" h="136872">
                  <a:moveTo>
                    <a:pt x="263213" y="0"/>
                  </a:moveTo>
                  <a:lnTo>
                    <a:pt x="210185" y="23720"/>
                  </a:lnTo>
                  <a:lnTo>
                    <a:pt x="149544" y="50336"/>
                  </a:lnTo>
                  <a:lnTo>
                    <a:pt x="93870" y="78292"/>
                  </a:lnTo>
                  <a:lnTo>
                    <a:pt x="33087" y="106858"/>
                  </a:lnTo>
                  <a:lnTo>
                    <a:pt x="17435" y="118072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832165" y="864640"/>
              <a:ext cx="178986" cy="173978"/>
            </a:xfrm>
            <a:custGeom>
              <a:avLst/>
              <a:gdLst/>
              <a:ahLst/>
              <a:cxnLst/>
              <a:rect l="0" t="0" r="0" b="0"/>
              <a:pathLst>
                <a:path w="178986" h="173978">
                  <a:moveTo>
                    <a:pt x="0" y="61867"/>
                  </a:moveTo>
                  <a:lnTo>
                    <a:pt x="28681" y="125295"/>
                  </a:lnTo>
                  <a:lnTo>
                    <a:pt x="60204" y="172125"/>
                  </a:lnTo>
                  <a:lnTo>
                    <a:pt x="63533" y="173977"/>
                  </a:lnTo>
                  <a:lnTo>
                    <a:pt x="64582" y="171702"/>
                  </a:lnTo>
                  <a:lnTo>
                    <a:pt x="64112" y="166676"/>
                  </a:lnTo>
                  <a:lnTo>
                    <a:pt x="39535" y="104479"/>
                  </a:lnTo>
                  <a:lnTo>
                    <a:pt x="28352" y="72543"/>
                  </a:lnTo>
                  <a:lnTo>
                    <a:pt x="27419" y="51404"/>
                  </a:lnTo>
                  <a:lnTo>
                    <a:pt x="32074" y="30311"/>
                  </a:lnTo>
                  <a:lnTo>
                    <a:pt x="41941" y="9238"/>
                  </a:lnTo>
                  <a:lnTo>
                    <a:pt x="49018" y="3384"/>
                  </a:lnTo>
                  <a:lnTo>
                    <a:pt x="57245" y="652"/>
                  </a:lnTo>
                  <a:lnTo>
                    <a:pt x="66240" y="0"/>
                  </a:lnTo>
                  <a:lnTo>
                    <a:pt x="85592" y="5515"/>
                  </a:lnTo>
                  <a:lnTo>
                    <a:pt x="113098" y="21774"/>
                  </a:lnTo>
                  <a:lnTo>
                    <a:pt x="164788" y="69005"/>
                  </a:lnTo>
                  <a:lnTo>
                    <a:pt x="172675" y="89216"/>
                  </a:lnTo>
                  <a:lnTo>
                    <a:pt x="178985" y="1250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045004" y="800165"/>
              <a:ext cx="92489" cy="163259"/>
            </a:xfrm>
            <a:custGeom>
              <a:avLst/>
              <a:gdLst/>
              <a:ahLst/>
              <a:cxnLst/>
              <a:rect l="0" t="0" r="0" b="0"/>
              <a:pathLst>
                <a:path w="92489" h="163259">
                  <a:moveTo>
                    <a:pt x="71431" y="0"/>
                  </a:moveTo>
                  <a:lnTo>
                    <a:pt x="54663" y="5590"/>
                  </a:lnTo>
                  <a:lnTo>
                    <a:pt x="40192" y="17692"/>
                  </a:lnTo>
                  <a:lnTo>
                    <a:pt x="22011" y="44237"/>
                  </a:lnTo>
                  <a:lnTo>
                    <a:pt x="2835" y="96206"/>
                  </a:lnTo>
                  <a:lnTo>
                    <a:pt x="0" y="121527"/>
                  </a:lnTo>
                  <a:lnTo>
                    <a:pt x="4979" y="142140"/>
                  </a:lnTo>
                  <a:lnTo>
                    <a:pt x="9582" y="150912"/>
                  </a:lnTo>
                  <a:lnTo>
                    <a:pt x="17330" y="156760"/>
                  </a:lnTo>
                  <a:lnTo>
                    <a:pt x="38417" y="163258"/>
                  </a:lnTo>
                  <a:lnTo>
                    <a:pt x="92488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169945" y="821222"/>
              <a:ext cx="86566" cy="154970"/>
            </a:xfrm>
            <a:custGeom>
              <a:avLst/>
              <a:gdLst/>
              <a:ahLst/>
              <a:cxnLst/>
              <a:rect l="0" t="0" r="0" b="0"/>
              <a:pathLst>
                <a:path w="86566" h="154970">
                  <a:moveTo>
                    <a:pt x="20190" y="0"/>
                  </a:moveTo>
                  <a:lnTo>
                    <a:pt x="9011" y="11179"/>
                  </a:lnTo>
                  <a:lnTo>
                    <a:pt x="3523" y="32265"/>
                  </a:lnTo>
                  <a:lnTo>
                    <a:pt x="0" y="87872"/>
                  </a:lnTo>
                  <a:lnTo>
                    <a:pt x="4979" y="124302"/>
                  </a:lnTo>
                  <a:lnTo>
                    <a:pt x="19452" y="151734"/>
                  </a:lnTo>
                  <a:lnTo>
                    <a:pt x="26717" y="154969"/>
                  </a:lnTo>
                  <a:lnTo>
                    <a:pt x="35069" y="154785"/>
                  </a:lnTo>
                  <a:lnTo>
                    <a:pt x="44147" y="152323"/>
                  </a:lnTo>
                  <a:lnTo>
                    <a:pt x="60473" y="140229"/>
                  </a:lnTo>
                  <a:lnTo>
                    <a:pt x="74358" y="123156"/>
                  </a:lnTo>
                  <a:lnTo>
                    <a:pt x="84429" y="103869"/>
                  </a:lnTo>
                  <a:lnTo>
                    <a:pt x="86565" y="83599"/>
                  </a:lnTo>
                  <a:lnTo>
                    <a:pt x="78404" y="41990"/>
                  </a:lnTo>
                  <a:lnTo>
                    <a:pt x="5177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274362" y="738592"/>
              <a:ext cx="263214" cy="198445"/>
            </a:xfrm>
            <a:custGeom>
              <a:avLst/>
              <a:gdLst/>
              <a:ahLst/>
              <a:cxnLst/>
              <a:rect l="0" t="0" r="0" b="0"/>
              <a:pathLst>
                <a:path w="263214" h="198445">
                  <a:moveTo>
                    <a:pt x="0" y="82630"/>
                  </a:moveTo>
                  <a:lnTo>
                    <a:pt x="19128" y="146058"/>
                  </a:lnTo>
                  <a:lnTo>
                    <a:pt x="30338" y="166972"/>
                  </a:lnTo>
                  <a:lnTo>
                    <a:pt x="34264" y="169274"/>
                  </a:lnTo>
                  <a:lnTo>
                    <a:pt x="36881" y="166129"/>
                  </a:lnTo>
                  <a:lnTo>
                    <a:pt x="38625" y="159353"/>
                  </a:lnTo>
                  <a:lnTo>
                    <a:pt x="33322" y="101775"/>
                  </a:lnTo>
                  <a:lnTo>
                    <a:pt x="34697" y="77101"/>
                  </a:lnTo>
                  <a:lnTo>
                    <a:pt x="43107" y="58336"/>
                  </a:lnTo>
                  <a:lnTo>
                    <a:pt x="49795" y="54736"/>
                  </a:lnTo>
                  <a:lnTo>
                    <a:pt x="57764" y="54675"/>
                  </a:lnTo>
                  <a:lnTo>
                    <a:pt x="74806" y="60847"/>
                  </a:lnTo>
                  <a:lnTo>
                    <a:pt x="111988" y="90478"/>
                  </a:lnTo>
                  <a:lnTo>
                    <a:pt x="115603" y="90202"/>
                  </a:lnTo>
                  <a:lnTo>
                    <a:pt x="116843" y="85338"/>
                  </a:lnTo>
                  <a:lnTo>
                    <a:pt x="117119" y="32251"/>
                  </a:lnTo>
                  <a:lnTo>
                    <a:pt x="121463" y="9937"/>
                  </a:lnTo>
                  <a:lnTo>
                    <a:pt x="127769" y="3752"/>
                  </a:lnTo>
                  <a:lnTo>
                    <a:pt x="136652" y="799"/>
                  </a:lnTo>
                  <a:lnTo>
                    <a:pt x="147253" y="0"/>
                  </a:lnTo>
                  <a:lnTo>
                    <a:pt x="165272" y="5352"/>
                  </a:lnTo>
                  <a:lnTo>
                    <a:pt x="201492" y="33440"/>
                  </a:lnTo>
                  <a:lnTo>
                    <a:pt x="226468" y="62596"/>
                  </a:lnTo>
                  <a:lnTo>
                    <a:pt x="251543" y="122684"/>
                  </a:lnTo>
                  <a:lnTo>
                    <a:pt x="259755" y="158839"/>
                  </a:lnTo>
                  <a:lnTo>
                    <a:pt x="263213" y="1984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570963" y="756905"/>
              <a:ext cx="83276" cy="201189"/>
            </a:xfrm>
            <a:custGeom>
              <a:avLst/>
              <a:gdLst/>
              <a:ahLst/>
              <a:cxnLst/>
              <a:rect l="0" t="0" r="0" b="0"/>
              <a:pathLst>
                <a:path w="83276" h="201189">
                  <a:moveTo>
                    <a:pt x="19254" y="127488"/>
                  </a:moveTo>
                  <a:lnTo>
                    <a:pt x="28830" y="103442"/>
                  </a:lnTo>
                  <a:lnTo>
                    <a:pt x="79152" y="46790"/>
                  </a:lnTo>
                  <a:lnTo>
                    <a:pt x="82583" y="38595"/>
                  </a:lnTo>
                  <a:lnTo>
                    <a:pt x="83275" y="20130"/>
                  </a:lnTo>
                  <a:lnTo>
                    <a:pt x="79482" y="12632"/>
                  </a:lnTo>
                  <a:lnTo>
                    <a:pt x="65909" y="1182"/>
                  </a:lnTo>
                  <a:lnTo>
                    <a:pt x="58547" y="0"/>
                  </a:lnTo>
                  <a:lnTo>
                    <a:pt x="51298" y="1552"/>
                  </a:lnTo>
                  <a:lnTo>
                    <a:pt x="29919" y="14915"/>
                  </a:lnTo>
                  <a:lnTo>
                    <a:pt x="16975" y="28323"/>
                  </a:lnTo>
                  <a:lnTo>
                    <a:pt x="7323" y="45980"/>
                  </a:lnTo>
                  <a:lnTo>
                    <a:pt x="0" y="101553"/>
                  </a:lnTo>
                  <a:lnTo>
                    <a:pt x="1071" y="143460"/>
                  </a:lnTo>
                  <a:lnTo>
                    <a:pt x="9613" y="167342"/>
                  </a:lnTo>
                  <a:lnTo>
                    <a:pt x="24328" y="183416"/>
                  </a:lnTo>
                  <a:lnTo>
                    <a:pt x="41396" y="193289"/>
                  </a:lnTo>
                  <a:lnTo>
                    <a:pt x="71897" y="2011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1526632" y="1063378"/>
              <a:ext cx="2116229" cy="63172"/>
            </a:xfrm>
            <a:custGeom>
              <a:avLst/>
              <a:gdLst/>
              <a:ahLst/>
              <a:cxnLst/>
              <a:rect l="0" t="0" r="0" b="0"/>
              <a:pathLst>
                <a:path w="2116229" h="63172">
                  <a:moveTo>
                    <a:pt x="2116228" y="10528"/>
                  </a:moveTo>
                  <a:lnTo>
                    <a:pt x="2062083" y="2195"/>
                  </a:lnTo>
                  <a:lnTo>
                    <a:pt x="2001547" y="433"/>
                  </a:lnTo>
                  <a:lnTo>
                    <a:pt x="1944988" y="128"/>
                  </a:lnTo>
                  <a:lnTo>
                    <a:pt x="1883776" y="38"/>
                  </a:lnTo>
                  <a:lnTo>
                    <a:pt x="1826774" y="11"/>
                  </a:lnTo>
                  <a:lnTo>
                    <a:pt x="1767251" y="3"/>
                  </a:lnTo>
                  <a:lnTo>
                    <a:pt x="1716340" y="1"/>
                  </a:lnTo>
                  <a:lnTo>
                    <a:pt x="1654851" y="0"/>
                  </a:lnTo>
                  <a:lnTo>
                    <a:pt x="1601538" y="0"/>
                  </a:lnTo>
                  <a:lnTo>
                    <a:pt x="1539338" y="0"/>
                  </a:lnTo>
                  <a:lnTo>
                    <a:pt x="1485813" y="0"/>
                  </a:lnTo>
                  <a:lnTo>
                    <a:pt x="1423550" y="0"/>
                  </a:lnTo>
                  <a:lnTo>
                    <a:pt x="1361601" y="7235"/>
                  </a:lnTo>
                  <a:lnTo>
                    <a:pt x="1305517" y="9878"/>
                  </a:lnTo>
                  <a:lnTo>
                    <a:pt x="1254056" y="10335"/>
                  </a:lnTo>
                  <a:lnTo>
                    <a:pt x="1196304" y="10471"/>
                  </a:lnTo>
                  <a:lnTo>
                    <a:pt x="1134868" y="10517"/>
                  </a:lnTo>
                  <a:lnTo>
                    <a:pt x="1075072" y="10525"/>
                  </a:lnTo>
                  <a:lnTo>
                    <a:pt x="1022259" y="16116"/>
                  </a:lnTo>
                  <a:lnTo>
                    <a:pt x="960208" y="19593"/>
                  </a:lnTo>
                  <a:lnTo>
                    <a:pt x="906727" y="20623"/>
                  </a:lnTo>
                  <a:lnTo>
                    <a:pt x="846734" y="20971"/>
                  </a:lnTo>
                  <a:lnTo>
                    <a:pt x="789824" y="21040"/>
                  </a:lnTo>
                  <a:lnTo>
                    <a:pt x="733522" y="21053"/>
                  </a:lnTo>
                  <a:lnTo>
                    <a:pt x="675001" y="28292"/>
                  </a:lnTo>
                  <a:lnTo>
                    <a:pt x="620750" y="30609"/>
                  </a:lnTo>
                  <a:lnTo>
                    <a:pt x="559311" y="31393"/>
                  </a:lnTo>
                  <a:lnTo>
                    <a:pt x="506923" y="31528"/>
                  </a:lnTo>
                  <a:lnTo>
                    <a:pt x="462775" y="32730"/>
                  </a:lnTo>
                  <a:lnTo>
                    <a:pt x="415858" y="37163"/>
                  </a:lnTo>
                  <a:lnTo>
                    <a:pt x="360173" y="40647"/>
                  </a:lnTo>
                  <a:lnTo>
                    <a:pt x="297271" y="41679"/>
                  </a:lnTo>
                  <a:lnTo>
                    <a:pt x="253783" y="45040"/>
                  </a:lnTo>
                  <a:lnTo>
                    <a:pt x="196077" y="50390"/>
                  </a:lnTo>
                  <a:lnTo>
                    <a:pt x="143105" y="51975"/>
                  </a:lnTo>
                  <a:lnTo>
                    <a:pt x="89194" y="52444"/>
                  </a:lnTo>
                  <a:lnTo>
                    <a:pt x="34646" y="58192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7" name="Group 126"/>
          <p:cNvGrpSpPr/>
          <p:nvPr/>
        </p:nvGrpSpPr>
        <p:grpSpPr>
          <a:xfrm>
            <a:off x="6945630" y="357968"/>
            <a:ext cx="2298392" cy="726468"/>
            <a:chOff x="6945630" y="357968"/>
            <a:chExt cx="2298392" cy="726468"/>
          </a:xfrm>
        </p:grpSpPr>
        <p:sp>
          <p:nvSpPr>
            <p:cNvPr id="112" name="Freeform 111"/>
            <p:cNvSpPr/>
            <p:nvPr/>
          </p:nvSpPr>
          <p:spPr>
            <a:xfrm>
              <a:off x="6945630" y="357968"/>
              <a:ext cx="245335" cy="431670"/>
            </a:xfrm>
            <a:custGeom>
              <a:avLst/>
              <a:gdLst/>
              <a:ahLst/>
              <a:cxnLst/>
              <a:rect l="0" t="0" r="0" b="0"/>
              <a:pathLst>
                <a:path w="245335" h="431670">
                  <a:moveTo>
                    <a:pt x="171634" y="431669"/>
                  </a:moveTo>
                  <a:lnTo>
                    <a:pt x="160456" y="420490"/>
                  </a:lnTo>
                  <a:lnTo>
                    <a:pt x="134186" y="366101"/>
                  </a:lnTo>
                  <a:lnTo>
                    <a:pt x="101105" y="306398"/>
                  </a:lnTo>
                  <a:lnTo>
                    <a:pt x="60441" y="247236"/>
                  </a:lnTo>
                  <a:lnTo>
                    <a:pt x="26379" y="185020"/>
                  </a:lnTo>
                  <a:lnTo>
                    <a:pt x="165" y="125948"/>
                  </a:lnTo>
                  <a:lnTo>
                    <a:pt x="0" y="116721"/>
                  </a:lnTo>
                  <a:lnTo>
                    <a:pt x="6055" y="100229"/>
                  </a:lnTo>
                  <a:lnTo>
                    <a:pt x="22784" y="85101"/>
                  </a:lnTo>
                  <a:lnTo>
                    <a:pt x="82065" y="45311"/>
                  </a:lnTo>
                  <a:lnTo>
                    <a:pt x="140515" y="17752"/>
                  </a:lnTo>
                  <a:lnTo>
                    <a:pt x="181001" y="5780"/>
                  </a:lnTo>
                  <a:lnTo>
                    <a:pt x="230893" y="1142"/>
                  </a:lnTo>
                  <a:lnTo>
                    <a:pt x="24533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7075150" y="663295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83651" y="3119"/>
                  </a:lnTo>
                  <a:lnTo>
                    <a:pt x="26614" y="1072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7214841" y="718654"/>
              <a:ext cx="239336" cy="176834"/>
            </a:xfrm>
            <a:custGeom>
              <a:avLst/>
              <a:gdLst/>
              <a:ahLst/>
              <a:cxnLst/>
              <a:rect l="0" t="0" r="0" b="0"/>
              <a:pathLst>
                <a:path w="239336" h="176834">
                  <a:moveTo>
                    <a:pt x="176164" y="60454"/>
                  </a:moveTo>
                  <a:lnTo>
                    <a:pt x="146856" y="22081"/>
                  </a:lnTo>
                  <a:lnTo>
                    <a:pt x="121077" y="6451"/>
                  </a:lnTo>
                  <a:lnTo>
                    <a:pt x="80033" y="0"/>
                  </a:lnTo>
                  <a:lnTo>
                    <a:pt x="57010" y="4730"/>
                  </a:lnTo>
                  <a:lnTo>
                    <a:pt x="30895" y="20547"/>
                  </a:lnTo>
                  <a:lnTo>
                    <a:pt x="16843" y="34529"/>
                  </a:lnTo>
                  <a:lnTo>
                    <a:pt x="6699" y="52441"/>
                  </a:lnTo>
                  <a:lnTo>
                    <a:pt x="0" y="87846"/>
                  </a:lnTo>
                  <a:lnTo>
                    <a:pt x="4671" y="111233"/>
                  </a:lnTo>
                  <a:lnTo>
                    <a:pt x="20456" y="141010"/>
                  </a:lnTo>
                  <a:lnTo>
                    <a:pt x="46751" y="172033"/>
                  </a:lnTo>
                  <a:lnTo>
                    <a:pt x="54794" y="175784"/>
                  </a:lnTo>
                  <a:lnTo>
                    <a:pt x="73089" y="176833"/>
                  </a:lnTo>
                  <a:lnTo>
                    <a:pt x="103119" y="165257"/>
                  </a:lnTo>
                  <a:lnTo>
                    <a:pt x="151038" y="126784"/>
                  </a:lnTo>
                  <a:lnTo>
                    <a:pt x="159148" y="106702"/>
                  </a:lnTo>
                  <a:lnTo>
                    <a:pt x="161310" y="94796"/>
                  </a:lnTo>
                  <a:lnTo>
                    <a:pt x="165092" y="90368"/>
                  </a:lnTo>
                  <a:lnTo>
                    <a:pt x="169952" y="90925"/>
                  </a:lnTo>
                  <a:lnTo>
                    <a:pt x="175532" y="94806"/>
                  </a:lnTo>
                  <a:lnTo>
                    <a:pt x="184853" y="108477"/>
                  </a:lnTo>
                  <a:lnTo>
                    <a:pt x="188975" y="117036"/>
                  </a:lnTo>
                  <a:lnTo>
                    <a:pt x="202915" y="129665"/>
                  </a:lnTo>
                  <a:lnTo>
                    <a:pt x="211546" y="134671"/>
                  </a:lnTo>
                  <a:lnTo>
                    <a:pt x="218469" y="135668"/>
                  </a:lnTo>
                  <a:lnTo>
                    <a:pt x="224255" y="133994"/>
                  </a:lnTo>
                  <a:lnTo>
                    <a:pt x="239335" y="1236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7433119" y="705409"/>
              <a:ext cx="73701" cy="172761"/>
            </a:xfrm>
            <a:custGeom>
              <a:avLst/>
              <a:gdLst/>
              <a:ahLst/>
              <a:cxnLst/>
              <a:rect l="0" t="0" r="0" b="0"/>
              <a:pathLst>
                <a:path w="73701" h="172761">
                  <a:moveTo>
                    <a:pt x="0" y="63171"/>
                  </a:moveTo>
                  <a:lnTo>
                    <a:pt x="26364" y="123112"/>
                  </a:lnTo>
                  <a:lnTo>
                    <a:pt x="59898" y="169648"/>
                  </a:lnTo>
                  <a:lnTo>
                    <a:pt x="63328" y="172760"/>
                  </a:lnTo>
                  <a:lnTo>
                    <a:pt x="64446" y="171325"/>
                  </a:lnTo>
                  <a:lnTo>
                    <a:pt x="57833" y="143806"/>
                  </a:lnTo>
                  <a:lnTo>
                    <a:pt x="23790" y="83912"/>
                  </a:lnTo>
                  <a:lnTo>
                    <a:pt x="19542" y="63031"/>
                  </a:lnTo>
                  <a:lnTo>
                    <a:pt x="20047" y="52549"/>
                  </a:lnTo>
                  <a:lnTo>
                    <a:pt x="26848" y="34663"/>
                  </a:lnTo>
                  <a:lnTo>
                    <a:pt x="31936" y="26618"/>
                  </a:lnTo>
                  <a:lnTo>
                    <a:pt x="46949" y="14560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7538404" y="723405"/>
              <a:ext cx="231628" cy="143807"/>
            </a:xfrm>
            <a:custGeom>
              <a:avLst/>
              <a:gdLst/>
              <a:ahLst/>
              <a:cxnLst/>
              <a:rect l="0" t="0" r="0" b="0"/>
              <a:pathLst>
                <a:path w="231628" h="143807">
                  <a:moveTo>
                    <a:pt x="0" y="66232"/>
                  </a:moveTo>
                  <a:lnTo>
                    <a:pt x="20243" y="110194"/>
                  </a:lnTo>
                  <a:lnTo>
                    <a:pt x="42646" y="143806"/>
                  </a:lnTo>
                  <a:lnTo>
                    <a:pt x="43639" y="142514"/>
                  </a:lnTo>
                  <a:lnTo>
                    <a:pt x="27549" y="86208"/>
                  </a:lnTo>
                  <a:lnTo>
                    <a:pt x="27062" y="65751"/>
                  </a:lnTo>
                  <a:lnTo>
                    <a:pt x="28569" y="55383"/>
                  </a:lnTo>
                  <a:lnTo>
                    <a:pt x="33085" y="49641"/>
                  </a:lnTo>
                  <a:lnTo>
                    <a:pt x="39604" y="46982"/>
                  </a:lnTo>
                  <a:lnTo>
                    <a:pt x="47460" y="46380"/>
                  </a:lnTo>
                  <a:lnTo>
                    <a:pt x="62427" y="51949"/>
                  </a:lnTo>
                  <a:lnTo>
                    <a:pt x="91100" y="74589"/>
                  </a:lnTo>
                  <a:lnTo>
                    <a:pt x="94658" y="72973"/>
                  </a:lnTo>
                  <a:lnTo>
                    <a:pt x="94975" y="18492"/>
                  </a:lnTo>
                  <a:lnTo>
                    <a:pt x="99581" y="9839"/>
                  </a:lnTo>
                  <a:lnTo>
                    <a:pt x="107332" y="4070"/>
                  </a:lnTo>
                  <a:lnTo>
                    <a:pt x="117178" y="224"/>
                  </a:lnTo>
                  <a:lnTo>
                    <a:pt x="127252" y="0"/>
                  </a:lnTo>
                  <a:lnTo>
                    <a:pt x="179104" y="16927"/>
                  </a:lnTo>
                  <a:lnTo>
                    <a:pt x="196975" y="30281"/>
                  </a:lnTo>
                  <a:lnTo>
                    <a:pt x="211546" y="47914"/>
                  </a:lnTo>
                  <a:lnTo>
                    <a:pt x="225157" y="77572"/>
                  </a:lnTo>
                  <a:lnTo>
                    <a:pt x="231627" y="1188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8058763" y="579067"/>
              <a:ext cx="58709" cy="200042"/>
            </a:xfrm>
            <a:custGeom>
              <a:avLst/>
              <a:gdLst/>
              <a:ahLst/>
              <a:cxnLst/>
              <a:rect l="0" t="0" r="0" b="0"/>
              <a:pathLst>
                <a:path w="58709" h="200042">
                  <a:moveTo>
                    <a:pt x="6066" y="0"/>
                  </a:moveTo>
                  <a:lnTo>
                    <a:pt x="0" y="33622"/>
                  </a:lnTo>
                  <a:lnTo>
                    <a:pt x="10625" y="93407"/>
                  </a:lnTo>
                  <a:lnTo>
                    <a:pt x="30381" y="155554"/>
                  </a:lnTo>
                  <a:lnTo>
                    <a:pt x="58708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906901" y="547481"/>
              <a:ext cx="273742" cy="136872"/>
            </a:xfrm>
            <a:custGeom>
              <a:avLst/>
              <a:gdLst/>
              <a:ahLst/>
              <a:cxnLst/>
              <a:rect l="0" t="0" r="0" b="0"/>
              <a:pathLst>
                <a:path w="273742" h="136872">
                  <a:moveTo>
                    <a:pt x="273741" y="0"/>
                  </a:moveTo>
                  <a:lnTo>
                    <a:pt x="218696" y="28681"/>
                  </a:lnTo>
                  <a:lnTo>
                    <a:pt x="167288" y="53456"/>
                  </a:lnTo>
                  <a:lnTo>
                    <a:pt x="112073" y="86469"/>
                  </a:lnTo>
                  <a:lnTo>
                    <a:pt x="57277" y="111144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970073" y="789637"/>
              <a:ext cx="273741" cy="94757"/>
            </a:xfrm>
            <a:custGeom>
              <a:avLst/>
              <a:gdLst/>
              <a:ahLst/>
              <a:cxnLst/>
              <a:rect l="0" t="0" r="0" b="0"/>
              <a:pathLst>
                <a:path w="273741" h="94757">
                  <a:moveTo>
                    <a:pt x="273740" y="0"/>
                  </a:moveTo>
                  <a:lnTo>
                    <a:pt x="218696" y="19128"/>
                  </a:lnTo>
                  <a:lnTo>
                    <a:pt x="159228" y="44214"/>
                  </a:lnTo>
                  <a:lnTo>
                    <a:pt x="97122" y="71318"/>
                  </a:lnTo>
                  <a:lnTo>
                    <a:pt x="42425" y="89763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8212228" y="705778"/>
              <a:ext cx="210571" cy="133946"/>
            </a:xfrm>
            <a:custGeom>
              <a:avLst/>
              <a:gdLst/>
              <a:ahLst/>
              <a:cxnLst/>
              <a:rect l="0" t="0" r="0" b="0"/>
              <a:pathLst>
                <a:path w="210571" h="133946">
                  <a:moveTo>
                    <a:pt x="0" y="52273"/>
                  </a:moveTo>
                  <a:lnTo>
                    <a:pt x="16768" y="63452"/>
                  </a:lnTo>
                  <a:lnTo>
                    <a:pt x="28120" y="78299"/>
                  </a:lnTo>
                  <a:lnTo>
                    <a:pt x="50528" y="110836"/>
                  </a:lnTo>
                  <a:lnTo>
                    <a:pt x="70603" y="132666"/>
                  </a:lnTo>
                  <a:lnTo>
                    <a:pt x="72805" y="133945"/>
                  </a:lnTo>
                  <a:lnTo>
                    <a:pt x="49029" y="72409"/>
                  </a:lnTo>
                  <a:lnTo>
                    <a:pt x="44164" y="35883"/>
                  </a:lnTo>
                  <a:lnTo>
                    <a:pt x="49264" y="15353"/>
                  </a:lnTo>
                  <a:lnTo>
                    <a:pt x="53900" y="6603"/>
                  </a:lnTo>
                  <a:lnTo>
                    <a:pt x="60500" y="1939"/>
                  </a:lnTo>
                  <a:lnTo>
                    <a:pt x="68409" y="0"/>
                  </a:lnTo>
                  <a:lnTo>
                    <a:pt x="96309" y="2860"/>
                  </a:lnTo>
                  <a:lnTo>
                    <a:pt x="106320" y="5293"/>
                  </a:lnTo>
                  <a:lnTo>
                    <a:pt x="168547" y="48106"/>
                  </a:lnTo>
                  <a:lnTo>
                    <a:pt x="183314" y="65629"/>
                  </a:lnTo>
                  <a:lnTo>
                    <a:pt x="210570" y="1049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8429371" y="647177"/>
              <a:ext cx="98713" cy="176303"/>
            </a:xfrm>
            <a:custGeom>
              <a:avLst/>
              <a:gdLst/>
              <a:ahLst/>
              <a:cxnLst/>
              <a:rect l="0" t="0" r="0" b="0"/>
              <a:pathLst>
                <a:path w="98713" h="176303">
                  <a:moveTo>
                    <a:pt x="98712" y="5589"/>
                  </a:moveTo>
                  <a:lnTo>
                    <a:pt x="81944" y="0"/>
                  </a:lnTo>
                  <a:lnTo>
                    <a:pt x="64353" y="3495"/>
                  </a:lnTo>
                  <a:lnTo>
                    <a:pt x="37838" y="18617"/>
                  </a:lnTo>
                  <a:lnTo>
                    <a:pt x="23694" y="32436"/>
                  </a:lnTo>
                  <a:lnTo>
                    <a:pt x="1197" y="80051"/>
                  </a:lnTo>
                  <a:lnTo>
                    <a:pt x="0" y="103804"/>
                  </a:lnTo>
                  <a:lnTo>
                    <a:pt x="4537" y="128789"/>
                  </a:lnTo>
                  <a:lnTo>
                    <a:pt x="14353" y="151592"/>
                  </a:lnTo>
                  <a:lnTo>
                    <a:pt x="29633" y="167186"/>
                  </a:lnTo>
                  <a:lnTo>
                    <a:pt x="38622" y="172982"/>
                  </a:lnTo>
                  <a:lnTo>
                    <a:pt x="57967" y="176302"/>
                  </a:lnTo>
                  <a:lnTo>
                    <a:pt x="98712" y="1740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8572913" y="652766"/>
              <a:ext cx="108377" cy="137936"/>
            </a:xfrm>
            <a:custGeom>
              <a:avLst/>
              <a:gdLst/>
              <a:ahLst/>
              <a:cxnLst/>
              <a:rect l="0" t="0" r="0" b="0"/>
              <a:pathLst>
                <a:path w="108377" h="137936">
                  <a:moveTo>
                    <a:pt x="60455" y="0"/>
                  </a:moveTo>
                  <a:lnTo>
                    <a:pt x="43687" y="5590"/>
                  </a:lnTo>
                  <a:lnTo>
                    <a:pt x="29216" y="20812"/>
                  </a:lnTo>
                  <a:lnTo>
                    <a:pt x="11035" y="55690"/>
                  </a:lnTo>
                  <a:lnTo>
                    <a:pt x="1358" y="95660"/>
                  </a:lnTo>
                  <a:lnTo>
                    <a:pt x="0" y="109397"/>
                  </a:lnTo>
                  <a:lnTo>
                    <a:pt x="2604" y="119725"/>
                  </a:lnTo>
                  <a:lnTo>
                    <a:pt x="7850" y="127780"/>
                  </a:lnTo>
                  <a:lnTo>
                    <a:pt x="14856" y="134320"/>
                  </a:lnTo>
                  <a:lnTo>
                    <a:pt x="23037" y="137510"/>
                  </a:lnTo>
                  <a:lnTo>
                    <a:pt x="41485" y="137935"/>
                  </a:lnTo>
                  <a:lnTo>
                    <a:pt x="71601" y="131597"/>
                  </a:lnTo>
                  <a:lnTo>
                    <a:pt x="89196" y="119319"/>
                  </a:lnTo>
                  <a:lnTo>
                    <a:pt x="97163" y="111132"/>
                  </a:lnTo>
                  <a:lnTo>
                    <a:pt x="106015" y="89556"/>
                  </a:lnTo>
                  <a:lnTo>
                    <a:pt x="108376" y="77252"/>
                  </a:lnTo>
                  <a:lnTo>
                    <a:pt x="104760" y="57341"/>
                  </a:lnTo>
                  <a:lnTo>
                    <a:pt x="92041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8654425" y="68435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8717596" y="602202"/>
              <a:ext cx="273742" cy="172571"/>
            </a:xfrm>
            <a:custGeom>
              <a:avLst/>
              <a:gdLst/>
              <a:ahLst/>
              <a:cxnLst/>
              <a:rect l="0" t="0" r="0" b="0"/>
              <a:pathLst>
                <a:path w="273742" h="172571">
                  <a:moveTo>
                    <a:pt x="0" y="92678"/>
                  </a:moveTo>
                  <a:lnTo>
                    <a:pt x="19128" y="152619"/>
                  </a:lnTo>
                  <a:lnTo>
                    <a:pt x="30339" y="170401"/>
                  </a:lnTo>
                  <a:lnTo>
                    <a:pt x="33093" y="172570"/>
                  </a:lnTo>
                  <a:lnTo>
                    <a:pt x="33761" y="170506"/>
                  </a:lnTo>
                  <a:lnTo>
                    <a:pt x="17058" y="107155"/>
                  </a:lnTo>
                  <a:lnTo>
                    <a:pt x="5752" y="61873"/>
                  </a:lnTo>
                  <a:lnTo>
                    <a:pt x="7625" y="40383"/>
                  </a:lnTo>
                  <a:lnTo>
                    <a:pt x="10933" y="35588"/>
                  </a:lnTo>
                  <a:lnTo>
                    <a:pt x="15477" y="34731"/>
                  </a:lnTo>
                  <a:lnTo>
                    <a:pt x="36172" y="44703"/>
                  </a:lnTo>
                  <a:lnTo>
                    <a:pt x="53511" y="57318"/>
                  </a:lnTo>
                  <a:lnTo>
                    <a:pt x="112200" y="120402"/>
                  </a:lnTo>
                  <a:lnTo>
                    <a:pt x="115744" y="120519"/>
                  </a:lnTo>
                  <a:lnTo>
                    <a:pt x="116937" y="115918"/>
                  </a:lnTo>
                  <a:lnTo>
                    <a:pt x="113973" y="98328"/>
                  </a:lnTo>
                  <a:lnTo>
                    <a:pt x="92160" y="41011"/>
                  </a:lnTo>
                  <a:lnTo>
                    <a:pt x="90873" y="19412"/>
                  </a:lnTo>
                  <a:lnTo>
                    <a:pt x="92167" y="8739"/>
                  </a:lnTo>
                  <a:lnTo>
                    <a:pt x="96540" y="2794"/>
                  </a:lnTo>
                  <a:lnTo>
                    <a:pt x="102964" y="0"/>
                  </a:lnTo>
                  <a:lnTo>
                    <a:pt x="119461" y="15"/>
                  </a:lnTo>
                  <a:lnTo>
                    <a:pt x="138492" y="3922"/>
                  </a:lnTo>
                  <a:lnTo>
                    <a:pt x="155528" y="15796"/>
                  </a:lnTo>
                  <a:lnTo>
                    <a:pt x="212510" y="73515"/>
                  </a:lnTo>
                  <a:lnTo>
                    <a:pt x="250192" y="134959"/>
                  </a:lnTo>
                  <a:lnTo>
                    <a:pt x="273741" y="1663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9015225" y="601081"/>
              <a:ext cx="92252" cy="178028"/>
            </a:xfrm>
            <a:custGeom>
              <a:avLst/>
              <a:gdLst/>
              <a:ahLst/>
              <a:cxnLst/>
              <a:rect l="0" t="0" r="0" b="0"/>
              <a:pathLst>
                <a:path w="92252" h="178028">
                  <a:moveTo>
                    <a:pt x="18225" y="83271"/>
                  </a:moveTo>
                  <a:lnTo>
                    <a:pt x="79099" y="45823"/>
                  </a:lnTo>
                  <a:lnTo>
                    <a:pt x="86884" y="37248"/>
                  </a:lnTo>
                  <a:lnTo>
                    <a:pt x="90904" y="28023"/>
                  </a:lnTo>
                  <a:lnTo>
                    <a:pt x="92251" y="8413"/>
                  </a:lnTo>
                  <a:lnTo>
                    <a:pt x="88633" y="2950"/>
                  </a:lnTo>
                  <a:lnTo>
                    <a:pt x="82711" y="478"/>
                  </a:lnTo>
                  <a:lnTo>
                    <a:pt x="75255" y="0"/>
                  </a:lnTo>
                  <a:lnTo>
                    <a:pt x="57610" y="5707"/>
                  </a:lnTo>
                  <a:lnTo>
                    <a:pt x="39240" y="17213"/>
                  </a:lnTo>
                  <a:lnTo>
                    <a:pt x="16913" y="43421"/>
                  </a:lnTo>
                  <a:lnTo>
                    <a:pt x="6724" y="63220"/>
                  </a:lnTo>
                  <a:lnTo>
                    <a:pt x="0" y="99687"/>
                  </a:lnTo>
                  <a:lnTo>
                    <a:pt x="3597" y="134538"/>
                  </a:lnTo>
                  <a:lnTo>
                    <a:pt x="12114" y="153240"/>
                  </a:lnTo>
                  <a:lnTo>
                    <a:pt x="17661" y="161502"/>
                  </a:lnTo>
                  <a:lnTo>
                    <a:pt x="26038" y="167011"/>
                  </a:lnTo>
                  <a:lnTo>
                    <a:pt x="70868" y="1780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7296249" y="873865"/>
              <a:ext cx="1947773" cy="210571"/>
            </a:xfrm>
            <a:custGeom>
              <a:avLst/>
              <a:gdLst/>
              <a:ahLst/>
              <a:cxnLst/>
              <a:rect l="0" t="0" r="0" b="0"/>
              <a:pathLst>
                <a:path w="1947773" h="210571">
                  <a:moveTo>
                    <a:pt x="1947772" y="0"/>
                  </a:moveTo>
                  <a:lnTo>
                    <a:pt x="1891557" y="16788"/>
                  </a:lnTo>
                  <a:lnTo>
                    <a:pt x="1832986" y="23333"/>
                  </a:lnTo>
                  <a:lnTo>
                    <a:pt x="1783909" y="32260"/>
                  </a:lnTo>
                  <a:lnTo>
                    <a:pt x="1724915" y="42314"/>
                  </a:lnTo>
                  <a:lnTo>
                    <a:pt x="1682608" y="48052"/>
                  </a:lnTo>
                  <a:lnTo>
                    <a:pt x="1636508" y="50602"/>
                  </a:lnTo>
                  <a:lnTo>
                    <a:pt x="1586874" y="57627"/>
                  </a:lnTo>
                  <a:lnTo>
                    <a:pt x="1538762" y="61528"/>
                  </a:lnTo>
                  <a:lnTo>
                    <a:pt x="1478509" y="71252"/>
                  </a:lnTo>
                  <a:lnTo>
                    <a:pt x="1421546" y="81318"/>
                  </a:lnTo>
                  <a:lnTo>
                    <a:pt x="1365234" y="89242"/>
                  </a:lnTo>
                  <a:lnTo>
                    <a:pt x="1307880" y="94837"/>
                  </a:lnTo>
                  <a:lnTo>
                    <a:pt x="1244559" y="102874"/>
                  </a:lnTo>
                  <a:lnTo>
                    <a:pt x="1186644" y="104809"/>
                  </a:lnTo>
                  <a:lnTo>
                    <a:pt x="1138636" y="110733"/>
                  </a:lnTo>
                  <a:lnTo>
                    <a:pt x="1087366" y="114308"/>
                  </a:lnTo>
                  <a:lnTo>
                    <a:pt x="1035130" y="115367"/>
                  </a:lnTo>
                  <a:lnTo>
                    <a:pt x="982608" y="115681"/>
                  </a:lnTo>
                  <a:lnTo>
                    <a:pt x="930002" y="121363"/>
                  </a:lnTo>
                  <a:lnTo>
                    <a:pt x="867060" y="126528"/>
                  </a:lnTo>
                  <a:lnTo>
                    <a:pt x="816737" y="134456"/>
                  </a:lnTo>
                  <a:lnTo>
                    <a:pt x="764782" y="143044"/>
                  </a:lnTo>
                  <a:lnTo>
                    <a:pt x="713512" y="147278"/>
                  </a:lnTo>
                  <a:lnTo>
                    <a:pt x="650555" y="155477"/>
                  </a:lnTo>
                  <a:lnTo>
                    <a:pt x="599469" y="157201"/>
                  </a:lnTo>
                  <a:lnTo>
                    <a:pt x="547287" y="160832"/>
                  </a:lnTo>
                  <a:lnTo>
                    <a:pt x="491662" y="166197"/>
                  </a:lnTo>
                  <a:lnTo>
                    <a:pt x="436966" y="170906"/>
                  </a:lnTo>
                  <a:lnTo>
                    <a:pt x="384885" y="176591"/>
                  </a:lnTo>
                  <a:lnTo>
                    <a:pt x="331238" y="181395"/>
                  </a:lnTo>
                  <a:lnTo>
                    <a:pt x="282589" y="187107"/>
                  </a:lnTo>
                  <a:lnTo>
                    <a:pt x="228009" y="191920"/>
                  </a:lnTo>
                  <a:lnTo>
                    <a:pt x="170503" y="197635"/>
                  </a:lnTo>
                  <a:lnTo>
                    <a:pt x="116420" y="202448"/>
                  </a:lnTo>
                  <a:lnTo>
                    <a:pt x="60231" y="208163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8" name="Freeform 127"/>
          <p:cNvSpPr/>
          <p:nvPr/>
        </p:nvSpPr>
        <p:spPr>
          <a:xfrm>
            <a:off x="1050204" y="3835709"/>
            <a:ext cx="119181" cy="86777"/>
          </a:xfrm>
          <a:custGeom>
            <a:avLst/>
            <a:gdLst/>
            <a:ahLst/>
            <a:cxnLst/>
            <a:rect l="0" t="0" r="0" b="0"/>
            <a:pathLst>
              <a:path w="119181" h="86777">
                <a:moveTo>
                  <a:pt x="107930" y="28249"/>
                </a:moveTo>
                <a:lnTo>
                  <a:pt x="89950" y="12608"/>
                </a:lnTo>
                <a:lnTo>
                  <a:pt x="73033" y="4530"/>
                </a:lnTo>
                <a:lnTo>
                  <a:pt x="64778" y="4248"/>
                </a:lnTo>
                <a:lnTo>
                  <a:pt x="49367" y="10173"/>
                </a:lnTo>
                <a:lnTo>
                  <a:pt x="45492" y="16198"/>
                </a:lnTo>
                <a:lnTo>
                  <a:pt x="44305" y="32252"/>
                </a:lnTo>
                <a:lnTo>
                  <a:pt x="47966" y="39106"/>
                </a:lnTo>
                <a:lnTo>
                  <a:pt x="61392" y="49842"/>
                </a:lnTo>
                <a:lnTo>
                  <a:pt x="82177" y="52274"/>
                </a:lnTo>
                <a:lnTo>
                  <a:pt x="94271" y="51285"/>
                </a:lnTo>
                <a:lnTo>
                  <a:pt x="102334" y="45946"/>
                </a:lnTo>
                <a:lnTo>
                  <a:pt x="107709" y="37708"/>
                </a:lnTo>
                <a:lnTo>
                  <a:pt x="111292" y="27536"/>
                </a:lnTo>
                <a:lnTo>
                  <a:pt x="110171" y="19585"/>
                </a:lnTo>
                <a:lnTo>
                  <a:pt x="105915" y="13114"/>
                </a:lnTo>
                <a:lnTo>
                  <a:pt x="99568" y="7631"/>
                </a:lnTo>
                <a:lnTo>
                  <a:pt x="80037" y="1538"/>
                </a:lnTo>
                <a:lnTo>
                  <a:pt x="56929" y="0"/>
                </a:lnTo>
                <a:lnTo>
                  <a:pt x="34960" y="3216"/>
                </a:lnTo>
                <a:lnTo>
                  <a:pt x="26528" y="8051"/>
                </a:lnTo>
                <a:lnTo>
                  <a:pt x="14040" y="22781"/>
                </a:lnTo>
                <a:lnTo>
                  <a:pt x="432" y="50806"/>
                </a:lnTo>
                <a:lnTo>
                  <a:pt x="0" y="59664"/>
                </a:lnTo>
                <a:lnTo>
                  <a:pt x="5759" y="75747"/>
                </a:lnTo>
                <a:lnTo>
                  <a:pt x="12910" y="80971"/>
                </a:lnTo>
                <a:lnTo>
                  <a:pt x="33334" y="86776"/>
                </a:lnTo>
                <a:lnTo>
                  <a:pt x="65550" y="84455"/>
                </a:lnTo>
                <a:lnTo>
                  <a:pt x="97323" y="70769"/>
                </a:lnTo>
                <a:lnTo>
                  <a:pt x="112185" y="55336"/>
                </a:lnTo>
                <a:lnTo>
                  <a:pt x="117786" y="46307"/>
                </a:lnTo>
                <a:lnTo>
                  <a:pt x="119180" y="36778"/>
                </a:lnTo>
                <a:lnTo>
                  <a:pt x="114490" y="16832"/>
                </a:lnTo>
                <a:lnTo>
                  <a:pt x="107624" y="10109"/>
                </a:lnTo>
                <a:lnTo>
                  <a:pt x="87517" y="2640"/>
                </a:lnTo>
                <a:lnTo>
                  <a:pt x="66102" y="5559"/>
                </a:lnTo>
                <a:lnTo>
                  <a:pt x="55478" y="9613"/>
                </a:lnTo>
                <a:lnTo>
                  <a:pt x="40555" y="23476"/>
                </a:lnTo>
                <a:lnTo>
                  <a:pt x="34937" y="32086"/>
                </a:lnTo>
                <a:lnTo>
                  <a:pt x="34702" y="38996"/>
                </a:lnTo>
                <a:lnTo>
                  <a:pt x="38054" y="44772"/>
                </a:lnTo>
                <a:lnTo>
                  <a:pt x="43799" y="49793"/>
                </a:lnTo>
                <a:lnTo>
                  <a:pt x="62660" y="52252"/>
                </a:lnTo>
                <a:lnTo>
                  <a:pt x="74240" y="51270"/>
                </a:lnTo>
                <a:lnTo>
                  <a:pt x="81961" y="48276"/>
                </a:lnTo>
                <a:lnTo>
                  <a:pt x="87108" y="43940"/>
                </a:lnTo>
                <a:lnTo>
                  <a:pt x="97402" y="2824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Freeform 128"/>
          <p:cNvSpPr/>
          <p:nvPr/>
        </p:nvSpPr>
        <p:spPr>
          <a:xfrm>
            <a:off x="5767925" y="3193562"/>
            <a:ext cx="135592" cy="146452"/>
          </a:xfrm>
          <a:custGeom>
            <a:avLst/>
            <a:gdLst/>
            <a:ahLst/>
            <a:cxnLst/>
            <a:rect l="0" t="0" r="0" b="0"/>
            <a:pathLst>
              <a:path w="135592" h="146452">
                <a:moveTo>
                  <a:pt x="54334" y="70272"/>
                </a:moveTo>
                <a:lnTo>
                  <a:pt x="37566" y="75861"/>
                </a:lnTo>
                <a:lnTo>
                  <a:pt x="26215" y="87964"/>
                </a:lnTo>
                <a:lnTo>
                  <a:pt x="21550" y="96104"/>
                </a:lnTo>
                <a:lnTo>
                  <a:pt x="19486" y="114508"/>
                </a:lnTo>
                <a:lnTo>
                  <a:pt x="20573" y="124329"/>
                </a:lnTo>
                <a:lnTo>
                  <a:pt x="25977" y="130876"/>
                </a:lnTo>
                <a:lnTo>
                  <a:pt x="44460" y="138151"/>
                </a:lnTo>
                <a:lnTo>
                  <a:pt x="65154" y="135146"/>
                </a:lnTo>
                <a:lnTo>
                  <a:pt x="93414" y="120299"/>
                </a:lnTo>
                <a:lnTo>
                  <a:pt x="101445" y="114152"/>
                </a:lnTo>
                <a:lnTo>
                  <a:pt x="105628" y="106544"/>
                </a:lnTo>
                <a:lnTo>
                  <a:pt x="107157" y="88733"/>
                </a:lnTo>
                <a:lnTo>
                  <a:pt x="103587" y="81409"/>
                </a:lnTo>
                <a:lnTo>
                  <a:pt x="90262" y="70152"/>
                </a:lnTo>
                <a:lnTo>
                  <a:pt x="81796" y="67852"/>
                </a:lnTo>
                <a:lnTo>
                  <a:pt x="63029" y="68417"/>
                </a:lnTo>
                <a:lnTo>
                  <a:pt x="46110" y="75686"/>
                </a:lnTo>
                <a:lnTo>
                  <a:pt x="38323" y="80900"/>
                </a:lnTo>
                <a:lnTo>
                  <a:pt x="34301" y="89056"/>
                </a:lnTo>
                <a:lnTo>
                  <a:pt x="32952" y="110596"/>
                </a:lnTo>
                <a:lnTo>
                  <a:pt x="37740" y="117042"/>
                </a:lnTo>
                <a:lnTo>
                  <a:pt x="45610" y="120169"/>
                </a:lnTo>
                <a:lnTo>
                  <a:pt x="55537" y="121084"/>
                </a:lnTo>
                <a:lnTo>
                  <a:pt x="72806" y="115862"/>
                </a:lnTo>
                <a:lnTo>
                  <a:pt x="88280" y="104572"/>
                </a:lnTo>
                <a:lnTo>
                  <a:pt x="102956" y="87856"/>
                </a:lnTo>
                <a:lnTo>
                  <a:pt x="106636" y="78485"/>
                </a:lnTo>
                <a:lnTo>
                  <a:pt x="107605" y="58714"/>
                </a:lnTo>
                <a:lnTo>
                  <a:pt x="101017" y="41348"/>
                </a:lnTo>
                <a:lnTo>
                  <a:pt x="95984" y="33442"/>
                </a:lnTo>
                <a:lnTo>
                  <a:pt x="89120" y="29341"/>
                </a:lnTo>
                <a:lnTo>
                  <a:pt x="72134" y="27904"/>
                </a:lnTo>
                <a:lnTo>
                  <a:pt x="42840" y="39261"/>
                </a:lnTo>
                <a:lnTo>
                  <a:pt x="17523" y="57444"/>
                </a:lnTo>
                <a:lnTo>
                  <a:pt x="13415" y="65230"/>
                </a:lnTo>
                <a:lnTo>
                  <a:pt x="11971" y="83239"/>
                </a:lnTo>
                <a:lnTo>
                  <a:pt x="17735" y="113109"/>
                </a:lnTo>
                <a:lnTo>
                  <a:pt x="22916" y="121056"/>
                </a:lnTo>
                <a:lnTo>
                  <a:pt x="38031" y="133007"/>
                </a:lnTo>
                <a:lnTo>
                  <a:pt x="56447" y="135979"/>
                </a:lnTo>
                <a:lnTo>
                  <a:pt x="66271" y="135134"/>
                </a:lnTo>
                <a:lnTo>
                  <a:pt x="83426" y="127955"/>
                </a:lnTo>
                <a:lnTo>
                  <a:pt x="91276" y="122765"/>
                </a:lnTo>
                <a:lnTo>
                  <a:pt x="103118" y="107640"/>
                </a:lnTo>
                <a:lnTo>
                  <a:pt x="107914" y="98694"/>
                </a:lnTo>
                <a:lnTo>
                  <a:pt x="110123" y="76275"/>
                </a:lnTo>
                <a:lnTo>
                  <a:pt x="106035" y="53053"/>
                </a:lnTo>
                <a:lnTo>
                  <a:pt x="96420" y="34933"/>
                </a:lnTo>
                <a:lnTo>
                  <a:pt x="89410" y="30335"/>
                </a:lnTo>
                <a:lnTo>
                  <a:pt x="72263" y="28345"/>
                </a:lnTo>
                <a:lnTo>
                  <a:pt x="56064" y="34480"/>
                </a:lnTo>
                <a:lnTo>
                  <a:pt x="41064" y="46176"/>
                </a:lnTo>
                <a:lnTo>
                  <a:pt x="26600" y="63072"/>
                </a:lnTo>
                <a:lnTo>
                  <a:pt x="22976" y="72491"/>
                </a:lnTo>
                <a:lnTo>
                  <a:pt x="22070" y="92315"/>
                </a:lnTo>
                <a:lnTo>
                  <a:pt x="28137" y="123206"/>
                </a:lnTo>
                <a:lnTo>
                  <a:pt x="33360" y="131298"/>
                </a:lnTo>
                <a:lnTo>
                  <a:pt x="48521" y="143408"/>
                </a:lnTo>
                <a:lnTo>
                  <a:pt x="70078" y="146451"/>
                </a:lnTo>
                <a:lnTo>
                  <a:pt x="82377" y="145624"/>
                </a:lnTo>
                <a:lnTo>
                  <a:pt x="102283" y="135347"/>
                </a:lnTo>
                <a:lnTo>
                  <a:pt x="117758" y="119081"/>
                </a:lnTo>
                <a:lnTo>
                  <a:pt x="128536" y="100154"/>
                </a:lnTo>
                <a:lnTo>
                  <a:pt x="135591" y="64178"/>
                </a:lnTo>
                <a:lnTo>
                  <a:pt x="131003" y="40657"/>
                </a:lnTo>
                <a:lnTo>
                  <a:pt x="126503" y="29472"/>
                </a:lnTo>
                <a:lnTo>
                  <a:pt x="112145" y="13924"/>
                </a:lnTo>
                <a:lnTo>
                  <a:pt x="103403" y="8140"/>
                </a:lnTo>
                <a:lnTo>
                  <a:pt x="68743" y="0"/>
                </a:lnTo>
                <a:lnTo>
                  <a:pt x="48650" y="4335"/>
                </a:lnTo>
                <a:lnTo>
                  <a:pt x="31920" y="15230"/>
                </a:lnTo>
                <a:lnTo>
                  <a:pt x="16686" y="31771"/>
                </a:lnTo>
                <a:lnTo>
                  <a:pt x="12858" y="41095"/>
                </a:lnTo>
                <a:lnTo>
                  <a:pt x="11723" y="60814"/>
                </a:lnTo>
                <a:lnTo>
                  <a:pt x="23251" y="91646"/>
                </a:lnTo>
                <a:lnTo>
                  <a:pt x="38180" y="106287"/>
                </a:lnTo>
                <a:lnTo>
                  <a:pt x="47074" y="111830"/>
                </a:lnTo>
                <a:lnTo>
                  <a:pt x="66315" y="114868"/>
                </a:lnTo>
                <a:lnTo>
                  <a:pt x="76359" y="114041"/>
                </a:lnTo>
                <a:lnTo>
                  <a:pt x="93759" y="103763"/>
                </a:lnTo>
                <a:lnTo>
                  <a:pt x="101674" y="96108"/>
                </a:lnTo>
                <a:lnTo>
                  <a:pt x="110468" y="75126"/>
                </a:lnTo>
                <a:lnTo>
                  <a:pt x="112814" y="62979"/>
                </a:lnTo>
                <a:lnTo>
                  <a:pt x="109181" y="40125"/>
                </a:lnTo>
                <a:lnTo>
                  <a:pt x="104936" y="29117"/>
                </a:lnTo>
                <a:lnTo>
                  <a:pt x="97427" y="21778"/>
                </a:lnTo>
                <a:lnTo>
                  <a:pt x="76607" y="13624"/>
                </a:lnTo>
                <a:lnTo>
                  <a:pt x="54874" y="16239"/>
                </a:lnTo>
                <a:lnTo>
                  <a:pt x="34687" y="26370"/>
                </a:lnTo>
                <a:lnTo>
                  <a:pt x="17916" y="42571"/>
                </a:lnTo>
                <a:lnTo>
                  <a:pt x="910" y="71423"/>
                </a:lnTo>
                <a:lnTo>
                  <a:pt x="0" y="81568"/>
                </a:lnTo>
                <a:lnTo>
                  <a:pt x="12220" y="12291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" name="Freeform 129"/>
          <p:cNvSpPr/>
          <p:nvPr/>
        </p:nvSpPr>
        <p:spPr>
          <a:xfrm>
            <a:off x="1728876" y="3660927"/>
            <a:ext cx="72195" cy="62359"/>
          </a:xfrm>
          <a:custGeom>
            <a:avLst/>
            <a:gdLst/>
            <a:ahLst/>
            <a:cxnLst/>
            <a:rect l="0" t="0" r="0" b="0"/>
            <a:pathLst>
              <a:path w="72195" h="62359">
                <a:moveTo>
                  <a:pt x="50440" y="2990"/>
                </a:moveTo>
                <a:lnTo>
                  <a:pt x="33672" y="8579"/>
                </a:lnTo>
                <a:lnTo>
                  <a:pt x="29903" y="13735"/>
                </a:lnTo>
                <a:lnTo>
                  <a:pt x="28560" y="20682"/>
                </a:lnTo>
                <a:lnTo>
                  <a:pt x="28834" y="28822"/>
                </a:lnTo>
                <a:lnTo>
                  <a:pt x="32526" y="35419"/>
                </a:lnTo>
                <a:lnTo>
                  <a:pt x="45988" y="45869"/>
                </a:lnTo>
                <a:lnTo>
                  <a:pt x="53321" y="46784"/>
                </a:lnTo>
                <a:lnTo>
                  <a:pt x="67708" y="41561"/>
                </a:lnTo>
                <a:lnTo>
                  <a:pt x="71311" y="35723"/>
                </a:lnTo>
                <a:lnTo>
                  <a:pt x="72194" y="19877"/>
                </a:lnTo>
                <a:lnTo>
                  <a:pt x="68452" y="13078"/>
                </a:lnTo>
                <a:lnTo>
                  <a:pt x="54936" y="2404"/>
                </a:lnTo>
                <a:lnTo>
                  <a:pt x="37230" y="0"/>
                </a:lnTo>
                <a:lnTo>
                  <a:pt x="27595" y="996"/>
                </a:lnTo>
                <a:lnTo>
                  <a:pt x="10651" y="8343"/>
                </a:lnTo>
                <a:lnTo>
                  <a:pt x="2857" y="13577"/>
                </a:lnTo>
                <a:lnTo>
                  <a:pt x="0" y="19407"/>
                </a:lnTo>
                <a:lnTo>
                  <a:pt x="436" y="25633"/>
                </a:lnTo>
                <a:lnTo>
                  <a:pt x="3066" y="32123"/>
                </a:lnTo>
                <a:lnTo>
                  <a:pt x="15346" y="42454"/>
                </a:lnTo>
                <a:lnTo>
                  <a:pt x="23535" y="46847"/>
                </a:lnTo>
                <a:lnTo>
                  <a:pt x="41991" y="48608"/>
                </a:lnTo>
                <a:lnTo>
                  <a:pt x="51826" y="47440"/>
                </a:lnTo>
                <a:lnTo>
                  <a:pt x="57213" y="43152"/>
                </a:lnTo>
                <a:lnTo>
                  <a:pt x="59635" y="36783"/>
                </a:lnTo>
                <a:lnTo>
                  <a:pt x="60079" y="29028"/>
                </a:lnTo>
                <a:lnTo>
                  <a:pt x="55696" y="25028"/>
                </a:lnTo>
                <a:lnTo>
                  <a:pt x="38348" y="23703"/>
                </a:lnTo>
                <a:lnTo>
                  <a:pt x="21279" y="30133"/>
                </a:lnTo>
                <a:lnTo>
                  <a:pt x="13452" y="35123"/>
                </a:lnTo>
                <a:lnTo>
                  <a:pt x="10573" y="40790"/>
                </a:lnTo>
                <a:lnTo>
                  <a:pt x="10994" y="46907"/>
                </a:lnTo>
                <a:lnTo>
                  <a:pt x="13614" y="53325"/>
                </a:lnTo>
                <a:lnTo>
                  <a:pt x="20040" y="57604"/>
                </a:lnTo>
                <a:lnTo>
                  <a:pt x="39658" y="62358"/>
                </a:lnTo>
                <a:lnTo>
                  <a:pt x="47931" y="60116"/>
                </a:lnTo>
                <a:lnTo>
                  <a:pt x="54617" y="55112"/>
                </a:lnTo>
                <a:lnTo>
                  <a:pt x="71497" y="3457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Freeform 130"/>
          <p:cNvSpPr/>
          <p:nvPr/>
        </p:nvSpPr>
        <p:spPr>
          <a:xfrm>
            <a:off x="6252570" y="2653043"/>
            <a:ext cx="81074" cy="138794"/>
          </a:xfrm>
          <a:custGeom>
            <a:avLst/>
            <a:gdLst/>
            <a:ahLst/>
            <a:cxnLst/>
            <a:rect l="0" t="0" r="0" b="0"/>
            <a:pathLst>
              <a:path w="81074" h="138794">
                <a:moveTo>
                  <a:pt x="22414" y="138"/>
                </a:moveTo>
                <a:lnTo>
                  <a:pt x="11236" y="11316"/>
                </a:lnTo>
                <a:lnTo>
                  <a:pt x="9113" y="18119"/>
                </a:lnTo>
                <a:lnTo>
                  <a:pt x="9873" y="35036"/>
                </a:lnTo>
                <a:lnTo>
                  <a:pt x="17231" y="51133"/>
                </a:lnTo>
                <a:lnTo>
                  <a:pt x="22468" y="58701"/>
                </a:lnTo>
                <a:lnTo>
                  <a:pt x="29469" y="61407"/>
                </a:lnTo>
                <a:lnTo>
                  <a:pt x="37646" y="60871"/>
                </a:lnTo>
                <a:lnTo>
                  <a:pt x="46607" y="58174"/>
                </a:lnTo>
                <a:lnTo>
                  <a:pt x="52581" y="51697"/>
                </a:lnTo>
                <a:lnTo>
                  <a:pt x="59218" y="32022"/>
                </a:lnTo>
                <a:lnTo>
                  <a:pt x="58649" y="22564"/>
                </a:lnTo>
                <a:lnTo>
                  <a:pt x="51776" y="5816"/>
                </a:lnTo>
                <a:lnTo>
                  <a:pt x="44328" y="1583"/>
                </a:lnTo>
                <a:lnTo>
                  <a:pt x="23575" y="0"/>
                </a:lnTo>
                <a:lnTo>
                  <a:pt x="16169" y="4726"/>
                </a:lnTo>
                <a:lnTo>
                  <a:pt x="11232" y="12555"/>
                </a:lnTo>
                <a:lnTo>
                  <a:pt x="6916" y="32563"/>
                </a:lnTo>
                <a:lnTo>
                  <a:pt x="16589" y="84477"/>
                </a:lnTo>
                <a:lnTo>
                  <a:pt x="20871" y="89119"/>
                </a:lnTo>
                <a:lnTo>
                  <a:pt x="26064" y="89874"/>
                </a:lnTo>
                <a:lnTo>
                  <a:pt x="31866" y="88038"/>
                </a:lnTo>
                <a:lnTo>
                  <a:pt x="34565" y="83305"/>
                </a:lnTo>
                <a:lnTo>
                  <a:pt x="34443" y="68686"/>
                </a:lnTo>
                <a:lnTo>
                  <a:pt x="30434" y="62215"/>
                </a:lnTo>
                <a:lnTo>
                  <a:pt x="16619" y="51904"/>
                </a:lnTo>
                <a:lnTo>
                  <a:pt x="11532" y="53366"/>
                </a:lnTo>
                <a:lnTo>
                  <a:pt x="8140" y="59020"/>
                </a:lnTo>
                <a:lnTo>
                  <a:pt x="5879" y="67469"/>
                </a:lnTo>
                <a:lnTo>
                  <a:pt x="8286" y="96127"/>
                </a:lnTo>
                <a:lnTo>
                  <a:pt x="16525" y="113380"/>
                </a:lnTo>
                <a:lnTo>
                  <a:pt x="21998" y="121256"/>
                </a:lnTo>
                <a:lnTo>
                  <a:pt x="37437" y="133127"/>
                </a:lnTo>
                <a:lnTo>
                  <a:pt x="46467" y="137930"/>
                </a:lnTo>
                <a:lnTo>
                  <a:pt x="54827" y="138793"/>
                </a:lnTo>
                <a:lnTo>
                  <a:pt x="70355" y="133512"/>
                </a:lnTo>
                <a:lnTo>
                  <a:pt x="75432" y="126489"/>
                </a:lnTo>
                <a:lnTo>
                  <a:pt x="81073" y="106207"/>
                </a:lnTo>
                <a:lnTo>
                  <a:pt x="78659" y="74070"/>
                </a:lnTo>
                <a:lnTo>
                  <a:pt x="73949" y="65804"/>
                </a:lnTo>
                <a:lnTo>
                  <a:pt x="59357" y="53499"/>
                </a:lnTo>
                <a:lnTo>
                  <a:pt x="50552" y="50920"/>
                </a:lnTo>
                <a:lnTo>
                  <a:pt x="31410" y="51174"/>
                </a:lnTo>
                <a:lnTo>
                  <a:pt x="23732" y="55219"/>
                </a:lnTo>
                <a:lnTo>
                  <a:pt x="12081" y="69072"/>
                </a:lnTo>
                <a:lnTo>
                  <a:pt x="4534" y="102191"/>
                </a:lnTo>
                <a:lnTo>
                  <a:pt x="9009" y="121924"/>
                </a:lnTo>
                <a:lnTo>
                  <a:pt x="13477" y="130462"/>
                </a:lnTo>
                <a:lnTo>
                  <a:pt x="19966" y="134984"/>
                </a:lnTo>
                <a:lnTo>
                  <a:pt x="27801" y="136828"/>
                </a:lnTo>
                <a:lnTo>
                  <a:pt x="36534" y="136888"/>
                </a:lnTo>
                <a:lnTo>
                  <a:pt x="43525" y="133419"/>
                </a:lnTo>
                <a:lnTo>
                  <a:pt x="54414" y="120205"/>
                </a:lnTo>
                <a:lnTo>
                  <a:pt x="56913" y="102634"/>
                </a:lnTo>
                <a:lnTo>
                  <a:pt x="55942" y="93035"/>
                </a:lnTo>
                <a:lnTo>
                  <a:pt x="48624" y="76131"/>
                </a:lnTo>
                <a:lnTo>
                  <a:pt x="43397" y="68347"/>
                </a:lnTo>
                <a:lnTo>
                  <a:pt x="36403" y="64328"/>
                </a:lnTo>
                <a:lnTo>
                  <a:pt x="19272" y="62982"/>
                </a:lnTo>
                <a:lnTo>
                  <a:pt x="12130" y="66601"/>
                </a:lnTo>
                <a:lnTo>
                  <a:pt x="1076" y="79980"/>
                </a:lnTo>
                <a:lnTo>
                  <a:pt x="0" y="88461"/>
                </a:lnTo>
                <a:lnTo>
                  <a:pt x="5043" y="107243"/>
                </a:lnTo>
                <a:lnTo>
                  <a:pt x="18203" y="121050"/>
                </a:lnTo>
                <a:lnTo>
                  <a:pt x="26626" y="126369"/>
                </a:lnTo>
                <a:lnTo>
                  <a:pt x="45343" y="129160"/>
                </a:lnTo>
                <a:lnTo>
                  <a:pt x="55248" y="128267"/>
                </a:lnTo>
                <a:lnTo>
                  <a:pt x="63021" y="124162"/>
                </a:lnTo>
                <a:lnTo>
                  <a:pt x="74777" y="110242"/>
                </a:lnTo>
                <a:lnTo>
                  <a:pt x="77210" y="101616"/>
                </a:lnTo>
                <a:lnTo>
                  <a:pt x="76794" y="82674"/>
                </a:lnTo>
                <a:lnTo>
                  <a:pt x="69590" y="65677"/>
                </a:lnTo>
                <a:lnTo>
                  <a:pt x="64393" y="57868"/>
                </a:lnTo>
                <a:lnTo>
                  <a:pt x="57419" y="53833"/>
                </a:lnTo>
                <a:lnTo>
                  <a:pt x="11886" y="5278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Freeform 131"/>
          <p:cNvSpPr/>
          <p:nvPr/>
        </p:nvSpPr>
        <p:spPr>
          <a:xfrm>
            <a:off x="2284406" y="3516518"/>
            <a:ext cx="84339" cy="94757"/>
          </a:xfrm>
          <a:custGeom>
            <a:avLst/>
            <a:gdLst/>
            <a:ahLst/>
            <a:cxnLst/>
            <a:rect l="0" t="0" r="0" b="0"/>
            <a:pathLst>
              <a:path w="84339" h="94757">
                <a:moveTo>
                  <a:pt x="52920" y="0"/>
                </a:moveTo>
                <a:lnTo>
                  <a:pt x="30563" y="0"/>
                </a:lnTo>
                <a:lnTo>
                  <a:pt x="25147" y="3509"/>
                </a:lnTo>
                <a:lnTo>
                  <a:pt x="22707" y="9358"/>
                </a:lnTo>
                <a:lnTo>
                  <a:pt x="22249" y="16767"/>
                </a:lnTo>
                <a:lnTo>
                  <a:pt x="25454" y="22876"/>
                </a:lnTo>
                <a:lnTo>
                  <a:pt x="38373" y="32784"/>
                </a:lnTo>
                <a:lnTo>
                  <a:pt x="45562" y="33554"/>
                </a:lnTo>
                <a:lnTo>
                  <a:pt x="59788" y="28171"/>
                </a:lnTo>
                <a:lnTo>
                  <a:pt x="62178" y="23460"/>
                </a:lnTo>
                <a:lnTo>
                  <a:pt x="61432" y="17980"/>
                </a:lnTo>
                <a:lnTo>
                  <a:pt x="58595" y="11986"/>
                </a:lnTo>
                <a:lnTo>
                  <a:pt x="53194" y="9160"/>
                </a:lnTo>
                <a:lnTo>
                  <a:pt x="37834" y="9141"/>
                </a:lnTo>
                <a:lnTo>
                  <a:pt x="31164" y="13113"/>
                </a:lnTo>
                <a:lnTo>
                  <a:pt x="20634" y="26885"/>
                </a:lnTo>
                <a:lnTo>
                  <a:pt x="20868" y="33131"/>
                </a:lnTo>
                <a:lnTo>
                  <a:pt x="24533" y="38465"/>
                </a:lnTo>
                <a:lnTo>
                  <a:pt x="30486" y="43191"/>
                </a:lnTo>
                <a:lnTo>
                  <a:pt x="37964" y="45171"/>
                </a:lnTo>
                <a:lnTo>
                  <a:pt x="55631" y="44253"/>
                </a:lnTo>
                <a:lnTo>
                  <a:pt x="62917" y="40030"/>
                </a:lnTo>
                <a:lnTo>
                  <a:pt x="74131" y="25980"/>
                </a:lnTo>
                <a:lnTo>
                  <a:pt x="72909" y="20830"/>
                </a:lnTo>
                <a:lnTo>
                  <a:pt x="67416" y="17396"/>
                </a:lnTo>
                <a:lnTo>
                  <a:pt x="59075" y="15107"/>
                </a:lnTo>
                <a:lnTo>
                  <a:pt x="30567" y="17474"/>
                </a:lnTo>
                <a:lnTo>
                  <a:pt x="13350" y="25704"/>
                </a:lnTo>
                <a:lnTo>
                  <a:pt x="5483" y="31173"/>
                </a:lnTo>
                <a:lnTo>
                  <a:pt x="1408" y="38330"/>
                </a:lnTo>
                <a:lnTo>
                  <a:pt x="0" y="55640"/>
                </a:lnTo>
                <a:lnTo>
                  <a:pt x="4772" y="61660"/>
                </a:lnTo>
                <a:lnTo>
                  <a:pt x="22552" y="68348"/>
                </a:lnTo>
                <a:lnTo>
                  <a:pt x="58870" y="66524"/>
                </a:lnTo>
                <a:lnTo>
                  <a:pt x="68585" y="61897"/>
                </a:lnTo>
                <a:lnTo>
                  <a:pt x="82499" y="47397"/>
                </a:lnTo>
                <a:lnTo>
                  <a:pt x="84338" y="39787"/>
                </a:lnTo>
                <a:lnTo>
                  <a:pt x="83224" y="32373"/>
                </a:lnTo>
                <a:lnTo>
                  <a:pt x="80142" y="25092"/>
                </a:lnTo>
                <a:lnTo>
                  <a:pt x="67358" y="13882"/>
                </a:lnTo>
                <a:lnTo>
                  <a:pt x="59036" y="9254"/>
                </a:lnTo>
                <a:lnTo>
                  <a:pt x="51148" y="8509"/>
                </a:lnTo>
                <a:lnTo>
                  <a:pt x="36145" y="13920"/>
                </a:lnTo>
                <a:lnTo>
                  <a:pt x="24798" y="27244"/>
                </a:lnTo>
                <a:lnTo>
                  <a:pt x="7981" y="64393"/>
                </a:lnTo>
                <a:lnTo>
                  <a:pt x="8922" y="72174"/>
                </a:lnTo>
                <a:lnTo>
                  <a:pt x="13060" y="78532"/>
                </a:lnTo>
                <a:lnTo>
                  <a:pt x="31863" y="9475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Freeform 132"/>
          <p:cNvSpPr/>
          <p:nvPr/>
        </p:nvSpPr>
        <p:spPr>
          <a:xfrm>
            <a:off x="6858501" y="2305741"/>
            <a:ext cx="107089" cy="148936"/>
          </a:xfrm>
          <a:custGeom>
            <a:avLst/>
            <a:gdLst/>
            <a:ahLst/>
            <a:cxnLst/>
            <a:rect l="0" t="0" r="0" b="0"/>
            <a:pathLst>
              <a:path w="107089" h="148936">
                <a:moveTo>
                  <a:pt x="69250" y="0"/>
                </a:moveTo>
                <a:lnTo>
                  <a:pt x="52482" y="11178"/>
                </a:lnTo>
                <a:lnTo>
                  <a:pt x="41131" y="26025"/>
                </a:lnTo>
                <a:lnTo>
                  <a:pt x="36466" y="34897"/>
                </a:lnTo>
                <a:lnTo>
                  <a:pt x="34402" y="54114"/>
                </a:lnTo>
                <a:lnTo>
                  <a:pt x="35489" y="64152"/>
                </a:lnTo>
                <a:lnTo>
                  <a:pt x="39724" y="69674"/>
                </a:lnTo>
                <a:lnTo>
                  <a:pt x="46057" y="72185"/>
                </a:lnTo>
                <a:lnTo>
                  <a:pt x="53788" y="72690"/>
                </a:lnTo>
                <a:lnTo>
                  <a:pt x="58942" y="68347"/>
                </a:lnTo>
                <a:lnTo>
                  <a:pt x="64668" y="51043"/>
                </a:lnTo>
                <a:lnTo>
                  <a:pt x="63856" y="42218"/>
                </a:lnTo>
                <a:lnTo>
                  <a:pt x="56714" y="26172"/>
                </a:lnTo>
                <a:lnTo>
                  <a:pt x="50364" y="22127"/>
                </a:lnTo>
                <a:lnTo>
                  <a:pt x="33950" y="20752"/>
                </a:lnTo>
                <a:lnTo>
                  <a:pt x="18076" y="27160"/>
                </a:lnTo>
                <a:lnTo>
                  <a:pt x="10568" y="32145"/>
                </a:lnTo>
                <a:lnTo>
                  <a:pt x="5562" y="40147"/>
                </a:lnTo>
                <a:lnTo>
                  <a:pt x="0" y="61517"/>
                </a:lnTo>
                <a:lnTo>
                  <a:pt x="857" y="71427"/>
                </a:lnTo>
                <a:lnTo>
                  <a:pt x="8047" y="88677"/>
                </a:lnTo>
                <a:lnTo>
                  <a:pt x="25250" y="111542"/>
                </a:lnTo>
                <a:lnTo>
                  <a:pt x="32897" y="115305"/>
                </a:lnTo>
                <a:lnTo>
                  <a:pt x="50754" y="116367"/>
                </a:lnTo>
                <a:lnTo>
                  <a:pt x="67268" y="109820"/>
                </a:lnTo>
                <a:lnTo>
                  <a:pt x="96934" y="86553"/>
                </a:lnTo>
                <a:lnTo>
                  <a:pt x="104951" y="66934"/>
                </a:lnTo>
                <a:lnTo>
                  <a:pt x="107088" y="55151"/>
                </a:lnTo>
                <a:lnTo>
                  <a:pt x="103225" y="35820"/>
                </a:lnTo>
                <a:lnTo>
                  <a:pt x="98919" y="27389"/>
                </a:lnTo>
                <a:lnTo>
                  <a:pt x="91369" y="21769"/>
                </a:lnTo>
                <a:lnTo>
                  <a:pt x="70502" y="15524"/>
                </a:lnTo>
                <a:lnTo>
                  <a:pt x="38036" y="17597"/>
                </a:lnTo>
                <a:lnTo>
                  <a:pt x="30893" y="24600"/>
                </a:lnTo>
                <a:lnTo>
                  <a:pt x="22957" y="47978"/>
                </a:lnTo>
                <a:lnTo>
                  <a:pt x="19031" y="101070"/>
                </a:lnTo>
                <a:lnTo>
                  <a:pt x="22754" y="124468"/>
                </a:lnTo>
                <a:lnTo>
                  <a:pt x="27725" y="133282"/>
                </a:lnTo>
                <a:lnTo>
                  <a:pt x="42605" y="146194"/>
                </a:lnTo>
                <a:lnTo>
                  <a:pt x="51487" y="148935"/>
                </a:lnTo>
                <a:lnTo>
                  <a:pt x="70714" y="148861"/>
                </a:lnTo>
                <a:lnTo>
                  <a:pt x="87838" y="138690"/>
                </a:lnTo>
                <a:lnTo>
                  <a:pt x="95680" y="131064"/>
                </a:lnTo>
                <a:lnTo>
                  <a:pt x="104394" y="110113"/>
                </a:lnTo>
                <a:lnTo>
                  <a:pt x="106717" y="97975"/>
                </a:lnTo>
                <a:lnTo>
                  <a:pt x="103060" y="78249"/>
                </a:lnTo>
                <a:lnTo>
                  <a:pt x="98809" y="69714"/>
                </a:lnTo>
                <a:lnTo>
                  <a:pt x="91295" y="65193"/>
                </a:lnTo>
                <a:lnTo>
                  <a:pt x="48193" y="6317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Freeform 133"/>
          <p:cNvSpPr/>
          <p:nvPr/>
        </p:nvSpPr>
        <p:spPr>
          <a:xfrm>
            <a:off x="3061120" y="3650430"/>
            <a:ext cx="76685" cy="76659"/>
          </a:xfrm>
          <a:custGeom>
            <a:avLst/>
            <a:gdLst/>
            <a:ahLst/>
            <a:cxnLst/>
            <a:rect l="0" t="0" r="0" b="0"/>
            <a:pathLst>
              <a:path w="76685" h="76659">
                <a:moveTo>
                  <a:pt x="44786" y="13487"/>
                </a:moveTo>
                <a:lnTo>
                  <a:pt x="33608" y="30254"/>
                </a:lnTo>
                <a:lnTo>
                  <a:pt x="31239" y="47845"/>
                </a:lnTo>
                <a:lnTo>
                  <a:pt x="32246" y="57449"/>
                </a:lnTo>
                <a:lnTo>
                  <a:pt x="36426" y="62682"/>
                </a:lnTo>
                <a:lnTo>
                  <a:pt x="42722" y="65001"/>
                </a:lnTo>
                <a:lnTo>
                  <a:pt x="50429" y="65377"/>
                </a:lnTo>
                <a:lnTo>
                  <a:pt x="56737" y="62118"/>
                </a:lnTo>
                <a:lnTo>
                  <a:pt x="66866" y="49139"/>
                </a:lnTo>
                <a:lnTo>
                  <a:pt x="66525" y="43104"/>
                </a:lnTo>
                <a:lnTo>
                  <a:pt x="62788" y="37911"/>
                </a:lnTo>
                <a:lnTo>
                  <a:pt x="56787" y="33279"/>
                </a:lnTo>
                <a:lnTo>
                  <a:pt x="50448" y="32531"/>
                </a:lnTo>
                <a:lnTo>
                  <a:pt x="37164" y="37939"/>
                </a:lnTo>
                <a:lnTo>
                  <a:pt x="36195" y="41486"/>
                </a:lnTo>
                <a:lnTo>
                  <a:pt x="39059" y="45021"/>
                </a:lnTo>
                <a:lnTo>
                  <a:pt x="44478" y="48548"/>
                </a:lnTo>
                <a:lnTo>
                  <a:pt x="50430" y="48559"/>
                </a:lnTo>
                <a:lnTo>
                  <a:pt x="63282" y="42332"/>
                </a:lnTo>
                <a:lnTo>
                  <a:pt x="66476" y="36227"/>
                </a:lnTo>
                <a:lnTo>
                  <a:pt x="66904" y="20084"/>
                </a:lnTo>
                <a:lnTo>
                  <a:pt x="63041" y="13206"/>
                </a:lnTo>
                <a:lnTo>
                  <a:pt x="49390" y="2443"/>
                </a:lnTo>
                <a:lnTo>
                  <a:pt x="31625" y="0"/>
                </a:lnTo>
                <a:lnTo>
                  <a:pt x="21974" y="986"/>
                </a:lnTo>
                <a:lnTo>
                  <a:pt x="14370" y="5153"/>
                </a:lnTo>
                <a:lnTo>
                  <a:pt x="2802" y="19142"/>
                </a:lnTo>
                <a:lnTo>
                  <a:pt x="0" y="37057"/>
                </a:lnTo>
                <a:lnTo>
                  <a:pt x="891" y="46748"/>
                </a:lnTo>
                <a:lnTo>
                  <a:pt x="4994" y="54378"/>
                </a:lnTo>
                <a:lnTo>
                  <a:pt x="18912" y="65976"/>
                </a:lnTo>
                <a:lnTo>
                  <a:pt x="27537" y="68367"/>
                </a:lnTo>
                <a:lnTo>
                  <a:pt x="46479" y="67903"/>
                </a:lnTo>
                <a:lnTo>
                  <a:pt x="63476" y="60679"/>
                </a:lnTo>
                <a:lnTo>
                  <a:pt x="71284" y="55477"/>
                </a:lnTo>
                <a:lnTo>
                  <a:pt x="75319" y="48499"/>
                </a:lnTo>
                <a:lnTo>
                  <a:pt x="76684" y="31387"/>
                </a:lnTo>
                <a:lnTo>
                  <a:pt x="71901" y="25420"/>
                </a:lnTo>
                <a:lnTo>
                  <a:pt x="54108" y="18790"/>
                </a:lnTo>
                <a:lnTo>
                  <a:pt x="45151" y="19362"/>
                </a:lnTo>
                <a:lnTo>
                  <a:pt x="28961" y="26237"/>
                </a:lnTo>
                <a:lnTo>
                  <a:pt x="17086" y="40211"/>
                </a:lnTo>
                <a:lnTo>
                  <a:pt x="6943" y="61569"/>
                </a:lnTo>
                <a:lnTo>
                  <a:pt x="2672" y="7665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Freeform 134"/>
          <p:cNvSpPr/>
          <p:nvPr/>
        </p:nvSpPr>
        <p:spPr>
          <a:xfrm>
            <a:off x="7463697" y="2653093"/>
            <a:ext cx="77315" cy="94689"/>
          </a:xfrm>
          <a:custGeom>
            <a:avLst/>
            <a:gdLst/>
            <a:ahLst/>
            <a:cxnLst/>
            <a:rect l="0" t="0" r="0" b="0"/>
            <a:pathLst>
              <a:path w="77315" h="94689">
                <a:moveTo>
                  <a:pt x="32593" y="10616"/>
                </a:moveTo>
                <a:lnTo>
                  <a:pt x="27003" y="27384"/>
                </a:lnTo>
                <a:lnTo>
                  <a:pt x="28867" y="31154"/>
                </a:lnTo>
                <a:lnTo>
                  <a:pt x="33619" y="32497"/>
                </a:lnTo>
                <a:lnTo>
                  <a:pt x="40296" y="32222"/>
                </a:lnTo>
                <a:lnTo>
                  <a:pt x="43577" y="27360"/>
                </a:lnTo>
                <a:lnTo>
                  <a:pt x="44104" y="9479"/>
                </a:lnTo>
                <a:lnTo>
                  <a:pt x="41437" y="5179"/>
                </a:lnTo>
                <a:lnTo>
                  <a:pt x="37319" y="4652"/>
                </a:lnTo>
                <a:lnTo>
                  <a:pt x="32234" y="6640"/>
                </a:lnTo>
                <a:lnTo>
                  <a:pt x="23465" y="18208"/>
                </a:lnTo>
                <a:lnTo>
                  <a:pt x="19489" y="26206"/>
                </a:lnTo>
                <a:lnTo>
                  <a:pt x="19178" y="33878"/>
                </a:lnTo>
                <a:lnTo>
                  <a:pt x="25071" y="48641"/>
                </a:lnTo>
                <a:lnTo>
                  <a:pt x="38608" y="59881"/>
                </a:lnTo>
                <a:lnTo>
                  <a:pt x="47132" y="64517"/>
                </a:lnTo>
                <a:lnTo>
                  <a:pt x="55154" y="64097"/>
                </a:lnTo>
                <a:lnTo>
                  <a:pt x="70306" y="54273"/>
                </a:lnTo>
                <a:lnTo>
                  <a:pt x="72943" y="46740"/>
                </a:lnTo>
                <a:lnTo>
                  <a:pt x="69634" y="29011"/>
                </a:lnTo>
                <a:lnTo>
                  <a:pt x="64306" y="21710"/>
                </a:lnTo>
                <a:lnTo>
                  <a:pt x="49028" y="10477"/>
                </a:lnTo>
                <a:lnTo>
                  <a:pt x="40040" y="9354"/>
                </a:lnTo>
                <a:lnTo>
                  <a:pt x="20694" y="14345"/>
                </a:lnTo>
                <a:lnTo>
                  <a:pt x="6638" y="27481"/>
                </a:lnTo>
                <a:lnTo>
                  <a:pt x="1251" y="35898"/>
                </a:lnTo>
                <a:lnTo>
                  <a:pt x="0" y="43848"/>
                </a:lnTo>
                <a:lnTo>
                  <a:pt x="1506" y="51488"/>
                </a:lnTo>
                <a:lnTo>
                  <a:pt x="4850" y="58921"/>
                </a:lnTo>
                <a:lnTo>
                  <a:pt x="17923" y="70300"/>
                </a:lnTo>
                <a:lnTo>
                  <a:pt x="26322" y="74972"/>
                </a:lnTo>
                <a:lnTo>
                  <a:pt x="45013" y="77043"/>
                </a:lnTo>
                <a:lnTo>
                  <a:pt x="54911" y="75958"/>
                </a:lnTo>
                <a:lnTo>
                  <a:pt x="62680" y="71725"/>
                </a:lnTo>
                <a:lnTo>
                  <a:pt x="74431" y="57663"/>
                </a:lnTo>
                <a:lnTo>
                  <a:pt x="77314" y="36595"/>
                </a:lnTo>
                <a:lnTo>
                  <a:pt x="76445" y="24426"/>
                </a:lnTo>
                <a:lnTo>
                  <a:pt x="72356" y="15144"/>
                </a:lnTo>
                <a:lnTo>
                  <a:pt x="58454" y="1710"/>
                </a:lnTo>
                <a:lnTo>
                  <a:pt x="51004" y="0"/>
                </a:lnTo>
                <a:lnTo>
                  <a:pt x="43697" y="1199"/>
                </a:lnTo>
                <a:lnTo>
                  <a:pt x="36486" y="4338"/>
                </a:lnTo>
                <a:lnTo>
                  <a:pt x="25355" y="17185"/>
                </a:lnTo>
                <a:lnTo>
                  <a:pt x="17678" y="35763"/>
                </a:lnTo>
                <a:lnTo>
                  <a:pt x="14265" y="59617"/>
                </a:lnTo>
                <a:lnTo>
                  <a:pt x="18988" y="79578"/>
                </a:lnTo>
                <a:lnTo>
                  <a:pt x="23524" y="88176"/>
                </a:lnTo>
                <a:lnTo>
                  <a:pt x="31226" y="92739"/>
                </a:lnTo>
                <a:lnTo>
                  <a:pt x="52262" y="94688"/>
                </a:lnTo>
                <a:lnTo>
                  <a:pt x="60914" y="91231"/>
                </a:lnTo>
                <a:lnTo>
                  <a:pt x="73646" y="78030"/>
                </a:lnTo>
                <a:lnTo>
                  <a:pt x="76339" y="69597"/>
                </a:lnTo>
                <a:lnTo>
                  <a:pt x="76212" y="50868"/>
                </a:lnTo>
                <a:lnTo>
                  <a:pt x="73370" y="43300"/>
                </a:lnTo>
                <a:lnTo>
                  <a:pt x="53650" y="2114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Freeform 135"/>
          <p:cNvSpPr/>
          <p:nvPr/>
        </p:nvSpPr>
        <p:spPr>
          <a:xfrm>
            <a:off x="3647570" y="3105906"/>
            <a:ext cx="69545" cy="72362"/>
          </a:xfrm>
          <a:custGeom>
            <a:avLst/>
            <a:gdLst/>
            <a:ahLst/>
            <a:cxnLst/>
            <a:rect l="0" t="0" r="0" b="0"/>
            <a:pathLst>
              <a:path w="69545" h="72362">
                <a:moveTo>
                  <a:pt x="68989" y="0"/>
                </a:moveTo>
                <a:lnTo>
                  <a:pt x="52222" y="5590"/>
                </a:lnTo>
                <a:lnTo>
                  <a:pt x="40870" y="17692"/>
                </a:lnTo>
                <a:lnTo>
                  <a:pt x="36205" y="25833"/>
                </a:lnTo>
                <a:lnTo>
                  <a:pt x="37774" y="31260"/>
                </a:lnTo>
                <a:lnTo>
                  <a:pt x="43500" y="34878"/>
                </a:lnTo>
                <a:lnTo>
                  <a:pt x="51996" y="37290"/>
                </a:lnTo>
                <a:lnTo>
                  <a:pt x="58830" y="35389"/>
                </a:lnTo>
                <a:lnTo>
                  <a:pt x="64556" y="30612"/>
                </a:lnTo>
                <a:lnTo>
                  <a:pt x="69544" y="23918"/>
                </a:lnTo>
                <a:lnTo>
                  <a:pt x="69359" y="18285"/>
                </a:lnTo>
                <a:lnTo>
                  <a:pt x="65726" y="13360"/>
                </a:lnTo>
                <a:lnTo>
                  <a:pt x="59795" y="8907"/>
                </a:lnTo>
                <a:lnTo>
                  <a:pt x="52331" y="7108"/>
                </a:lnTo>
                <a:lnTo>
                  <a:pt x="34679" y="8229"/>
                </a:lnTo>
                <a:lnTo>
                  <a:pt x="5011" y="21026"/>
                </a:lnTo>
                <a:lnTo>
                  <a:pt x="601" y="28056"/>
                </a:lnTo>
                <a:lnTo>
                  <a:pt x="0" y="36251"/>
                </a:lnTo>
                <a:lnTo>
                  <a:pt x="1940" y="45225"/>
                </a:lnTo>
                <a:lnTo>
                  <a:pt x="7912" y="51207"/>
                </a:lnTo>
                <a:lnTo>
                  <a:pt x="27026" y="57854"/>
                </a:lnTo>
                <a:lnTo>
                  <a:pt x="58505" y="56007"/>
                </a:lnTo>
                <a:lnTo>
                  <a:pt x="64339" y="51376"/>
                </a:lnTo>
                <a:lnTo>
                  <a:pt x="67059" y="44779"/>
                </a:lnTo>
                <a:lnTo>
                  <a:pt x="67703" y="36872"/>
                </a:lnTo>
                <a:lnTo>
                  <a:pt x="63452" y="32770"/>
                </a:lnTo>
                <a:lnTo>
                  <a:pt x="46251" y="31332"/>
                </a:lnTo>
                <a:lnTo>
                  <a:pt x="40962" y="34926"/>
                </a:lnTo>
                <a:lnTo>
                  <a:pt x="38606" y="40832"/>
                </a:lnTo>
                <a:lnTo>
                  <a:pt x="38206" y="48278"/>
                </a:lnTo>
                <a:lnTo>
                  <a:pt x="43999" y="62791"/>
                </a:lnTo>
                <a:lnTo>
                  <a:pt x="48820" y="69937"/>
                </a:lnTo>
                <a:lnTo>
                  <a:pt x="54373" y="72361"/>
                </a:lnTo>
                <a:lnTo>
                  <a:pt x="60415" y="71638"/>
                </a:lnTo>
                <a:lnTo>
                  <a:pt x="66783" y="68816"/>
                </a:lnTo>
                <a:lnTo>
                  <a:pt x="67518" y="65764"/>
                </a:lnTo>
                <a:lnTo>
                  <a:pt x="64499" y="62560"/>
                </a:lnTo>
                <a:lnTo>
                  <a:pt x="58977" y="59254"/>
                </a:lnTo>
                <a:lnTo>
                  <a:pt x="43482" y="58701"/>
                </a:lnTo>
                <a:lnTo>
                  <a:pt x="16347" y="6317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Freeform 136"/>
          <p:cNvSpPr/>
          <p:nvPr/>
        </p:nvSpPr>
        <p:spPr>
          <a:xfrm>
            <a:off x="8240809" y="1784255"/>
            <a:ext cx="88113" cy="135442"/>
          </a:xfrm>
          <a:custGeom>
            <a:avLst/>
            <a:gdLst/>
            <a:ahLst/>
            <a:cxnLst/>
            <a:rect l="0" t="0" r="0" b="0"/>
            <a:pathLst>
              <a:path w="88113" h="135442">
                <a:moveTo>
                  <a:pt x="45118" y="5589"/>
                </a:moveTo>
                <a:lnTo>
                  <a:pt x="28351" y="0"/>
                </a:lnTo>
                <a:lnTo>
                  <a:pt x="22242" y="1863"/>
                </a:lnTo>
                <a:lnTo>
                  <a:pt x="16999" y="6614"/>
                </a:lnTo>
                <a:lnTo>
                  <a:pt x="12334" y="13292"/>
                </a:lnTo>
                <a:lnTo>
                  <a:pt x="10394" y="21253"/>
                </a:lnTo>
                <a:lnTo>
                  <a:pt x="11358" y="39457"/>
                </a:lnTo>
                <a:lnTo>
                  <a:pt x="15593" y="44545"/>
                </a:lnTo>
                <a:lnTo>
                  <a:pt x="21925" y="46768"/>
                </a:lnTo>
                <a:lnTo>
                  <a:pt x="29655" y="47079"/>
                </a:lnTo>
                <a:lnTo>
                  <a:pt x="33640" y="43778"/>
                </a:lnTo>
                <a:lnTo>
                  <a:pt x="35126" y="38067"/>
                </a:lnTo>
                <a:lnTo>
                  <a:pt x="34947" y="30751"/>
                </a:lnTo>
                <a:lnTo>
                  <a:pt x="32489" y="28213"/>
                </a:lnTo>
                <a:lnTo>
                  <a:pt x="28510" y="28860"/>
                </a:lnTo>
                <a:lnTo>
                  <a:pt x="11732" y="40950"/>
                </a:lnTo>
                <a:lnTo>
                  <a:pt x="5313" y="46711"/>
                </a:lnTo>
                <a:lnTo>
                  <a:pt x="2204" y="54061"/>
                </a:lnTo>
                <a:lnTo>
                  <a:pt x="1868" y="71586"/>
                </a:lnTo>
                <a:lnTo>
                  <a:pt x="5757" y="78833"/>
                </a:lnTo>
                <a:lnTo>
                  <a:pt x="19436" y="90005"/>
                </a:lnTo>
                <a:lnTo>
                  <a:pt x="25656" y="89942"/>
                </a:lnTo>
                <a:lnTo>
                  <a:pt x="30974" y="86391"/>
                </a:lnTo>
                <a:lnTo>
                  <a:pt x="35689" y="80514"/>
                </a:lnTo>
                <a:lnTo>
                  <a:pt x="37662" y="73087"/>
                </a:lnTo>
                <a:lnTo>
                  <a:pt x="36736" y="55475"/>
                </a:lnTo>
                <a:lnTo>
                  <a:pt x="33681" y="51715"/>
                </a:lnTo>
                <a:lnTo>
                  <a:pt x="29305" y="51547"/>
                </a:lnTo>
                <a:lnTo>
                  <a:pt x="24047" y="53776"/>
                </a:lnTo>
                <a:lnTo>
                  <a:pt x="21713" y="58770"/>
                </a:lnTo>
                <a:lnTo>
                  <a:pt x="22238" y="73679"/>
                </a:lnTo>
                <a:lnTo>
                  <a:pt x="27525" y="79058"/>
                </a:lnTo>
                <a:lnTo>
                  <a:pt x="45878" y="85035"/>
                </a:lnTo>
                <a:lnTo>
                  <a:pt x="54983" y="84290"/>
                </a:lnTo>
                <a:lnTo>
                  <a:pt x="71340" y="77222"/>
                </a:lnTo>
                <a:lnTo>
                  <a:pt x="83289" y="63162"/>
                </a:lnTo>
                <a:lnTo>
                  <a:pt x="88112" y="54500"/>
                </a:lnTo>
                <a:lnTo>
                  <a:pt x="87819" y="47555"/>
                </a:lnTo>
                <a:lnTo>
                  <a:pt x="84113" y="41755"/>
                </a:lnTo>
                <a:lnTo>
                  <a:pt x="78134" y="36719"/>
                </a:lnTo>
                <a:lnTo>
                  <a:pt x="59012" y="31123"/>
                </a:lnTo>
                <a:lnTo>
                  <a:pt x="47361" y="29631"/>
                </a:lnTo>
                <a:lnTo>
                  <a:pt x="28178" y="34212"/>
                </a:lnTo>
                <a:lnTo>
                  <a:pt x="19787" y="38709"/>
                </a:lnTo>
                <a:lnTo>
                  <a:pt x="7344" y="53064"/>
                </a:lnTo>
                <a:lnTo>
                  <a:pt x="2387" y="61806"/>
                </a:lnTo>
                <a:lnTo>
                  <a:pt x="0" y="80877"/>
                </a:lnTo>
                <a:lnTo>
                  <a:pt x="4009" y="99882"/>
                </a:lnTo>
                <a:lnTo>
                  <a:pt x="13589" y="116127"/>
                </a:lnTo>
                <a:lnTo>
                  <a:pt x="20589" y="119055"/>
                </a:lnTo>
                <a:lnTo>
                  <a:pt x="28766" y="118668"/>
                </a:lnTo>
                <a:lnTo>
                  <a:pt x="57041" y="106944"/>
                </a:lnTo>
                <a:lnTo>
                  <a:pt x="67104" y="101235"/>
                </a:lnTo>
                <a:lnTo>
                  <a:pt x="72644" y="93920"/>
                </a:lnTo>
                <a:lnTo>
                  <a:pt x="75167" y="85533"/>
                </a:lnTo>
                <a:lnTo>
                  <a:pt x="75680" y="76433"/>
                </a:lnTo>
                <a:lnTo>
                  <a:pt x="72512" y="68026"/>
                </a:lnTo>
                <a:lnTo>
                  <a:pt x="59632" y="52446"/>
                </a:lnTo>
                <a:lnTo>
                  <a:pt x="51284" y="48525"/>
                </a:lnTo>
                <a:lnTo>
                  <a:pt x="32651" y="47289"/>
                </a:lnTo>
                <a:lnTo>
                  <a:pt x="15790" y="53758"/>
                </a:lnTo>
                <a:lnTo>
                  <a:pt x="8019" y="58759"/>
                </a:lnTo>
                <a:lnTo>
                  <a:pt x="4007" y="66772"/>
                </a:lnTo>
                <a:lnTo>
                  <a:pt x="2670" y="88153"/>
                </a:lnTo>
                <a:lnTo>
                  <a:pt x="9095" y="107015"/>
                </a:lnTo>
                <a:lnTo>
                  <a:pt x="14084" y="115320"/>
                </a:lnTo>
                <a:lnTo>
                  <a:pt x="20920" y="119687"/>
                </a:lnTo>
                <a:lnTo>
                  <a:pt x="37873" y="121420"/>
                </a:lnTo>
                <a:lnTo>
                  <a:pt x="53987" y="115171"/>
                </a:lnTo>
                <a:lnTo>
                  <a:pt x="61559" y="110229"/>
                </a:lnTo>
                <a:lnTo>
                  <a:pt x="65437" y="103425"/>
                </a:lnTo>
                <a:lnTo>
                  <a:pt x="66627" y="86506"/>
                </a:lnTo>
                <a:lnTo>
                  <a:pt x="61797" y="80591"/>
                </a:lnTo>
                <a:lnTo>
                  <a:pt x="43952" y="74018"/>
                </a:lnTo>
                <a:lnTo>
                  <a:pt x="36152" y="75775"/>
                </a:lnTo>
                <a:lnTo>
                  <a:pt x="29783" y="80456"/>
                </a:lnTo>
                <a:lnTo>
                  <a:pt x="24366" y="87086"/>
                </a:lnTo>
                <a:lnTo>
                  <a:pt x="21468" y="106931"/>
                </a:lnTo>
                <a:lnTo>
                  <a:pt x="22332" y="118773"/>
                </a:lnTo>
                <a:lnTo>
                  <a:pt x="27587" y="126669"/>
                </a:lnTo>
                <a:lnTo>
                  <a:pt x="35771" y="131932"/>
                </a:lnTo>
                <a:lnTo>
                  <a:pt x="45906" y="135441"/>
                </a:lnTo>
                <a:lnTo>
                  <a:pt x="51492" y="134271"/>
                </a:lnTo>
                <a:lnTo>
                  <a:pt x="54047" y="129982"/>
                </a:lnTo>
                <a:lnTo>
                  <a:pt x="54580" y="123613"/>
                </a:lnTo>
                <a:lnTo>
                  <a:pt x="52596" y="119366"/>
                </a:lnTo>
                <a:lnTo>
                  <a:pt x="48933" y="116536"/>
                </a:lnTo>
                <a:lnTo>
                  <a:pt x="34590" y="11087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Freeform 137"/>
          <p:cNvSpPr/>
          <p:nvPr/>
        </p:nvSpPr>
        <p:spPr>
          <a:xfrm>
            <a:off x="1137077" y="3200663"/>
            <a:ext cx="2537369" cy="715939"/>
          </a:xfrm>
          <a:custGeom>
            <a:avLst/>
            <a:gdLst/>
            <a:ahLst/>
            <a:cxnLst/>
            <a:rect l="0" t="0" r="0" b="0"/>
            <a:pathLst>
              <a:path w="2537369" h="715939">
                <a:moveTo>
                  <a:pt x="0" y="715938"/>
                </a:moveTo>
                <a:lnTo>
                  <a:pt x="42692" y="712818"/>
                </a:lnTo>
                <a:lnTo>
                  <a:pt x="105336" y="694607"/>
                </a:lnTo>
                <a:lnTo>
                  <a:pt x="168461" y="673799"/>
                </a:lnTo>
                <a:lnTo>
                  <a:pt x="219929" y="655103"/>
                </a:lnTo>
                <a:lnTo>
                  <a:pt x="274717" y="625666"/>
                </a:lnTo>
                <a:lnTo>
                  <a:pt x="306786" y="615621"/>
                </a:lnTo>
                <a:lnTo>
                  <a:pt x="343064" y="609785"/>
                </a:lnTo>
                <a:lnTo>
                  <a:pt x="401947" y="583271"/>
                </a:lnTo>
                <a:lnTo>
                  <a:pt x="461882" y="565121"/>
                </a:lnTo>
                <a:lnTo>
                  <a:pt x="515716" y="547494"/>
                </a:lnTo>
                <a:lnTo>
                  <a:pt x="535703" y="539299"/>
                </a:lnTo>
                <a:lnTo>
                  <a:pt x="562450" y="523870"/>
                </a:lnTo>
                <a:lnTo>
                  <a:pt x="620149" y="511357"/>
                </a:lnTo>
                <a:lnTo>
                  <a:pt x="673688" y="494704"/>
                </a:lnTo>
                <a:lnTo>
                  <a:pt x="736983" y="473770"/>
                </a:lnTo>
                <a:lnTo>
                  <a:pt x="790806" y="457403"/>
                </a:lnTo>
                <a:lnTo>
                  <a:pt x="851345" y="447752"/>
                </a:lnTo>
                <a:lnTo>
                  <a:pt x="908378" y="434595"/>
                </a:lnTo>
                <a:lnTo>
                  <a:pt x="968791" y="424818"/>
                </a:lnTo>
                <a:lnTo>
                  <a:pt x="1030198" y="416035"/>
                </a:lnTo>
                <a:lnTo>
                  <a:pt x="1084225" y="399873"/>
                </a:lnTo>
                <a:lnTo>
                  <a:pt x="1138220" y="383677"/>
                </a:lnTo>
                <a:lnTo>
                  <a:pt x="1175891" y="381574"/>
                </a:lnTo>
                <a:lnTo>
                  <a:pt x="1236989" y="393861"/>
                </a:lnTo>
                <a:lnTo>
                  <a:pt x="1290651" y="397684"/>
                </a:lnTo>
                <a:lnTo>
                  <a:pt x="1339379" y="394626"/>
                </a:lnTo>
                <a:lnTo>
                  <a:pt x="1393718" y="399005"/>
                </a:lnTo>
                <a:lnTo>
                  <a:pt x="1455187" y="391608"/>
                </a:lnTo>
                <a:lnTo>
                  <a:pt x="1509530" y="389960"/>
                </a:lnTo>
                <a:lnTo>
                  <a:pt x="1571000" y="401060"/>
                </a:lnTo>
                <a:lnTo>
                  <a:pt x="1625344" y="408725"/>
                </a:lnTo>
                <a:lnTo>
                  <a:pt x="1686814" y="421815"/>
                </a:lnTo>
                <a:lnTo>
                  <a:pt x="1746641" y="438776"/>
                </a:lnTo>
                <a:lnTo>
                  <a:pt x="1792749" y="449623"/>
                </a:lnTo>
                <a:lnTo>
                  <a:pt x="1852012" y="460722"/>
                </a:lnTo>
                <a:lnTo>
                  <a:pt x="1911116" y="471831"/>
                </a:lnTo>
                <a:lnTo>
                  <a:pt x="1931870" y="479154"/>
                </a:lnTo>
                <a:lnTo>
                  <a:pt x="1951234" y="487868"/>
                </a:lnTo>
                <a:lnTo>
                  <a:pt x="1987272" y="491604"/>
                </a:lnTo>
                <a:lnTo>
                  <a:pt x="2009782" y="488332"/>
                </a:lnTo>
                <a:lnTo>
                  <a:pt x="2028365" y="479859"/>
                </a:lnTo>
                <a:lnTo>
                  <a:pt x="2082129" y="438686"/>
                </a:lnTo>
                <a:lnTo>
                  <a:pt x="2123417" y="387051"/>
                </a:lnTo>
                <a:lnTo>
                  <a:pt x="2139416" y="360347"/>
                </a:lnTo>
                <a:lnTo>
                  <a:pt x="2193520" y="301910"/>
                </a:lnTo>
                <a:lnTo>
                  <a:pt x="2249593" y="240079"/>
                </a:lnTo>
                <a:lnTo>
                  <a:pt x="2309445" y="186293"/>
                </a:lnTo>
                <a:lnTo>
                  <a:pt x="2371324" y="136887"/>
                </a:lnTo>
                <a:lnTo>
                  <a:pt x="2429175" y="94758"/>
                </a:lnTo>
                <a:lnTo>
                  <a:pt x="2488122" y="38604"/>
                </a:lnTo>
                <a:lnTo>
                  <a:pt x="2537368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Freeform 138"/>
          <p:cNvSpPr/>
          <p:nvPr/>
        </p:nvSpPr>
        <p:spPr>
          <a:xfrm>
            <a:off x="5811730" y="1947772"/>
            <a:ext cx="2474198" cy="1410819"/>
          </a:xfrm>
          <a:custGeom>
            <a:avLst/>
            <a:gdLst/>
            <a:ahLst/>
            <a:cxnLst/>
            <a:rect l="0" t="0" r="0" b="0"/>
            <a:pathLst>
              <a:path w="2474198" h="1410819">
                <a:moveTo>
                  <a:pt x="0" y="1410818"/>
                </a:moveTo>
                <a:lnTo>
                  <a:pt x="9576" y="1386772"/>
                </a:lnTo>
                <a:lnTo>
                  <a:pt x="44664" y="1328816"/>
                </a:lnTo>
                <a:lnTo>
                  <a:pt x="60808" y="1303073"/>
                </a:lnTo>
                <a:lnTo>
                  <a:pt x="76119" y="1276338"/>
                </a:lnTo>
                <a:lnTo>
                  <a:pt x="119146" y="1232044"/>
                </a:lnTo>
                <a:lnTo>
                  <a:pt x="176157" y="1189738"/>
                </a:lnTo>
                <a:lnTo>
                  <a:pt x="235027" y="1126333"/>
                </a:lnTo>
                <a:lnTo>
                  <a:pt x="291285" y="1067016"/>
                </a:lnTo>
                <a:lnTo>
                  <a:pt x="340421" y="1009356"/>
                </a:lnTo>
                <a:lnTo>
                  <a:pt x="382536" y="954679"/>
                </a:lnTo>
                <a:lnTo>
                  <a:pt x="407492" y="915304"/>
                </a:lnTo>
                <a:lnTo>
                  <a:pt x="423335" y="887313"/>
                </a:lnTo>
                <a:lnTo>
                  <a:pt x="445967" y="864201"/>
                </a:lnTo>
                <a:lnTo>
                  <a:pt x="474900" y="845655"/>
                </a:lnTo>
                <a:lnTo>
                  <a:pt x="525402" y="816771"/>
                </a:lnTo>
                <a:lnTo>
                  <a:pt x="580056" y="775516"/>
                </a:lnTo>
                <a:lnTo>
                  <a:pt x="635090" y="734647"/>
                </a:lnTo>
                <a:lnTo>
                  <a:pt x="695178" y="700923"/>
                </a:lnTo>
                <a:lnTo>
                  <a:pt x="758079" y="666935"/>
                </a:lnTo>
                <a:lnTo>
                  <a:pt x="821225" y="629073"/>
                </a:lnTo>
                <a:lnTo>
                  <a:pt x="877159" y="596783"/>
                </a:lnTo>
                <a:lnTo>
                  <a:pt x="921352" y="570453"/>
                </a:lnTo>
                <a:lnTo>
                  <a:pt x="960996" y="539862"/>
                </a:lnTo>
                <a:lnTo>
                  <a:pt x="1021519" y="507818"/>
                </a:lnTo>
                <a:lnTo>
                  <a:pt x="1043605" y="500608"/>
                </a:lnTo>
                <a:lnTo>
                  <a:pt x="1081176" y="497718"/>
                </a:lnTo>
                <a:lnTo>
                  <a:pt x="1136648" y="509718"/>
                </a:lnTo>
                <a:lnTo>
                  <a:pt x="1200029" y="544215"/>
                </a:lnTo>
                <a:lnTo>
                  <a:pt x="1261007" y="581482"/>
                </a:lnTo>
                <a:lnTo>
                  <a:pt x="1286881" y="597720"/>
                </a:lnTo>
                <a:lnTo>
                  <a:pt x="1313655" y="613060"/>
                </a:lnTo>
                <a:lnTo>
                  <a:pt x="1339526" y="629303"/>
                </a:lnTo>
                <a:lnTo>
                  <a:pt x="1400502" y="652555"/>
                </a:lnTo>
                <a:lnTo>
                  <a:pt x="1420271" y="660861"/>
                </a:lnTo>
                <a:lnTo>
                  <a:pt x="1474974" y="690387"/>
                </a:lnTo>
                <a:lnTo>
                  <a:pt x="1513178" y="708334"/>
                </a:lnTo>
                <a:lnTo>
                  <a:pt x="1539414" y="724213"/>
                </a:lnTo>
                <a:lnTo>
                  <a:pt x="1600529" y="750445"/>
                </a:lnTo>
                <a:lnTo>
                  <a:pt x="1663520" y="778441"/>
                </a:lnTo>
                <a:lnTo>
                  <a:pt x="1698213" y="786320"/>
                </a:lnTo>
                <a:lnTo>
                  <a:pt x="1723383" y="785823"/>
                </a:lnTo>
                <a:lnTo>
                  <a:pt x="1756115" y="772389"/>
                </a:lnTo>
                <a:lnTo>
                  <a:pt x="1817700" y="719322"/>
                </a:lnTo>
                <a:lnTo>
                  <a:pt x="1867041" y="659584"/>
                </a:lnTo>
                <a:lnTo>
                  <a:pt x="1916186" y="597712"/>
                </a:lnTo>
                <a:lnTo>
                  <a:pt x="1965320" y="540937"/>
                </a:lnTo>
                <a:lnTo>
                  <a:pt x="2014453" y="484122"/>
                </a:lnTo>
                <a:lnTo>
                  <a:pt x="2076194" y="424779"/>
                </a:lnTo>
                <a:lnTo>
                  <a:pt x="2131147" y="365971"/>
                </a:lnTo>
                <a:lnTo>
                  <a:pt x="2189143" y="321790"/>
                </a:lnTo>
                <a:lnTo>
                  <a:pt x="2245438" y="260748"/>
                </a:lnTo>
                <a:lnTo>
                  <a:pt x="2302873" y="202944"/>
                </a:lnTo>
                <a:lnTo>
                  <a:pt x="2347603" y="146729"/>
                </a:lnTo>
                <a:lnTo>
                  <a:pt x="2396973" y="88314"/>
                </a:lnTo>
                <a:lnTo>
                  <a:pt x="2446120" y="29085"/>
                </a:lnTo>
                <a:lnTo>
                  <a:pt x="2474197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6" name="Group 145"/>
          <p:cNvGrpSpPr/>
          <p:nvPr/>
        </p:nvGrpSpPr>
        <p:grpSpPr>
          <a:xfrm>
            <a:off x="1886257" y="116575"/>
            <a:ext cx="701487" cy="573296"/>
            <a:chOff x="1886257" y="116575"/>
            <a:chExt cx="701487" cy="573296"/>
          </a:xfrm>
        </p:grpSpPr>
        <p:sp>
          <p:nvSpPr>
            <p:cNvPr id="140" name="Freeform 139"/>
            <p:cNvSpPr/>
            <p:nvPr/>
          </p:nvSpPr>
          <p:spPr>
            <a:xfrm>
              <a:off x="2042528" y="147398"/>
              <a:ext cx="16713" cy="284271"/>
            </a:xfrm>
            <a:custGeom>
              <a:avLst/>
              <a:gdLst/>
              <a:ahLst/>
              <a:cxnLst/>
              <a:rect l="0" t="0" r="0" b="0"/>
              <a:pathLst>
                <a:path w="16713" h="284271">
                  <a:moveTo>
                    <a:pt x="0" y="0"/>
                  </a:moveTo>
                  <a:lnTo>
                    <a:pt x="11179" y="11179"/>
                  </a:lnTo>
                  <a:lnTo>
                    <a:pt x="13301" y="17981"/>
                  </a:lnTo>
                  <a:lnTo>
                    <a:pt x="11125" y="69742"/>
                  </a:lnTo>
                  <a:lnTo>
                    <a:pt x="16712" y="123438"/>
                  </a:lnTo>
                  <a:lnTo>
                    <a:pt x="12097" y="179104"/>
                  </a:lnTo>
                  <a:lnTo>
                    <a:pt x="10838" y="240750"/>
                  </a:lnTo>
                  <a:lnTo>
                    <a:pt x="10529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2168870" y="189512"/>
              <a:ext cx="31586" cy="294799"/>
            </a:xfrm>
            <a:custGeom>
              <a:avLst/>
              <a:gdLst/>
              <a:ahLst/>
              <a:cxnLst/>
              <a:rect l="0" t="0" r="0" b="0"/>
              <a:pathLst>
                <a:path w="31586" h="294799">
                  <a:moveTo>
                    <a:pt x="31585" y="0"/>
                  </a:moveTo>
                  <a:lnTo>
                    <a:pt x="29246" y="33622"/>
                  </a:lnTo>
                  <a:lnTo>
                    <a:pt x="14919" y="85324"/>
                  </a:lnTo>
                  <a:lnTo>
                    <a:pt x="5807" y="140597"/>
                  </a:lnTo>
                  <a:lnTo>
                    <a:pt x="1147" y="196575"/>
                  </a:lnTo>
                  <a:lnTo>
                    <a:pt x="227" y="252693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1979357" y="284269"/>
              <a:ext cx="252685" cy="52643"/>
            </a:xfrm>
            <a:custGeom>
              <a:avLst/>
              <a:gdLst/>
              <a:ahLst/>
              <a:cxnLst/>
              <a:rect l="0" t="0" r="0" b="0"/>
              <a:pathLst>
                <a:path w="252685" h="52643">
                  <a:moveTo>
                    <a:pt x="252684" y="0"/>
                  </a:moveTo>
                  <a:lnTo>
                    <a:pt x="194067" y="14654"/>
                  </a:lnTo>
                  <a:lnTo>
                    <a:pt x="138723" y="28198"/>
                  </a:lnTo>
                  <a:lnTo>
                    <a:pt x="75799" y="42138"/>
                  </a:lnTo>
                  <a:lnTo>
                    <a:pt x="35327" y="4953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2000414" y="394493"/>
              <a:ext cx="231628" cy="37176"/>
            </a:xfrm>
            <a:custGeom>
              <a:avLst/>
              <a:gdLst/>
              <a:ahLst/>
              <a:cxnLst/>
              <a:rect l="0" t="0" r="0" b="0"/>
              <a:pathLst>
                <a:path w="231628" h="37176">
                  <a:moveTo>
                    <a:pt x="231627" y="5589"/>
                  </a:moveTo>
                  <a:lnTo>
                    <a:pt x="214859" y="0"/>
                  </a:lnTo>
                  <a:lnTo>
                    <a:pt x="182075" y="2114"/>
                  </a:lnTo>
                  <a:lnTo>
                    <a:pt x="129075" y="13308"/>
                  </a:lnTo>
                  <a:lnTo>
                    <a:pt x="73546" y="26785"/>
                  </a:lnTo>
                  <a:lnTo>
                    <a:pt x="34660" y="34096"/>
                  </a:lnTo>
                  <a:lnTo>
                    <a:pt x="0" y="371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2405436" y="252683"/>
              <a:ext cx="11596" cy="315856"/>
            </a:xfrm>
            <a:custGeom>
              <a:avLst/>
              <a:gdLst/>
              <a:ahLst/>
              <a:cxnLst/>
              <a:rect l="0" t="0" r="0" b="0"/>
              <a:pathLst>
                <a:path w="11596" h="315856">
                  <a:moveTo>
                    <a:pt x="5590" y="0"/>
                  </a:moveTo>
                  <a:lnTo>
                    <a:pt x="0" y="16768"/>
                  </a:lnTo>
                  <a:lnTo>
                    <a:pt x="3272" y="71856"/>
                  </a:lnTo>
                  <a:lnTo>
                    <a:pt x="4903" y="128916"/>
                  </a:lnTo>
                  <a:lnTo>
                    <a:pt x="6556" y="189106"/>
                  </a:lnTo>
                  <a:lnTo>
                    <a:pt x="11595" y="242165"/>
                  </a:lnTo>
                  <a:lnTo>
                    <a:pt x="7122" y="289601"/>
                  </a:lnTo>
                  <a:lnTo>
                    <a:pt x="5590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1886257" y="116575"/>
              <a:ext cx="701487" cy="573296"/>
            </a:xfrm>
            <a:custGeom>
              <a:avLst/>
              <a:gdLst/>
              <a:ahLst/>
              <a:cxnLst/>
              <a:rect l="0" t="0" r="0" b="0"/>
              <a:pathLst>
                <a:path w="701487" h="573296">
                  <a:moveTo>
                    <a:pt x="608996" y="72937"/>
                  </a:moveTo>
                  <a:lnTo>
                    <a:pt x="597818" y="56170"/>
                  </a:lnTo>
                  <a:lnTo>
                    <a:pt x="582971" y="44818"/>
                  </a:lnTo>
                  <a:lnTo>
                    <a:pt x="533666" y="22409"/>
                  </a:lnTo>
                  <a:lnTo>
                    <a:pt x="484641" y="7923"/>
                  </a:lnTo>
                  <a:lnTo>
                    <a:pt x="427481" y="1811"/>
                  </a:lnTo>
                  <a:lnTo>
                    <a:pt x="366091" y="0"/>
                  </a:lnTo>
                  <a:lnTo>
                    <a:pt x="303448" y="5053"/>
                  </a:lnTo>
                  <a:lnTo>
                    <a:pt x="244614" y="18411"/>
                  </a:lnTo>
                  <a:lnTo>
                    <a:pt x="188399" y="49047"/>
                  </a:lnTo>
                  <a:lnTo>
                    <a:pt x="130322" y="81479"/>
                  </a:lnTo>
                  <a:lnTo>
                    <a:pt x="79187" y="138731"/>
                  </a:lnTo>
                  <a:lnTo>
                    <a:pt x="43983" y="180185"/>
                  </a:lnTo>
                  <a:lnTo>
                    <a:pt x="17207" y="237363"/>
                  </a:lnTo>
                  <a:lnTo>
                    <a:pt x="3933" y="285433"/>
                  </a:lnTo>
                  <a:lnTo>
                    <a:pt x="0" y="336720"/>
                  </a:lnTo>
                  <a:lnTo>
                    <a:pt x="1419" y="371498"/>
                  </a:lnTo>
                  <a:lnTo>
                    <a:pt x="16542" y="422793"/>
                  </a:lnTo>
                  <a:lnTo>
                    <a:pt x="52501" y="479520"/>
                  </a:lnTo>
                  <a:lnTo>
                    <a:pt x="97762" y="527255"/>
                  </a:lnTo>
                  <a:lnTo>
                    <a:pt x="155268" y="558426"/>
                  </a:lnTo>
                  <a:lnTo>
                    <a:pt x="204327" y="565006"/>
                  </a:lnTo>
                  <a:lnTo>
                    <a:pt x="259740" y="573295"/>
                  </a:lnTo>
                  <a:lnTo>
                    <a:pt x="320772" y="566094"/>
                  </a:lnTo>
                  <a:lnTo>
                    <a:pt x="373078" y="556750"/>
                  </a:lnTo>
                  <a:lnTo>
                    <a:pt x="427085" y="543112"/>
                  </a:lnTo>
                  <a:lnTo>
                    <a:pt x="485389" y="525650"/>
                  </a:lnTo>
                  <a:lnTo>
                    <a:pt x="522459" y="512011"/>
                  </a:lnTo>
                  <a:lnTo>
                    <a:pt x="577107" y="479628"/>
                  </a:lnTo>
                  <a:lnTo>
                    <a:pt x="624424" y="444890"/>
                  </a:lnTo>
                  <a:lnTo>
                    <a:pt x="674383" y="385086"/>
                  </a:lnTo>
                  <a:lnTo>
                    <a:pt x="696101" y="335662"/>
                  </a:lnTo>
                  <a:lnTo>
                    <a:pt x="701486" y="298831"/>
                  </a:lnTo>
                  <a:lnTo>
                    <a:pt x="694900" y="252869"/>
                  </a:lnTo>
                  <a:lnTo>
                    <a:pt x="678945" y="199404"/>
                  </a:lnTo>
                  <a:lnTo>
                    <a:pt x="643454" y="136119"/>
                  </a:lnTo>
                  <a:lnTo>
                    <a:pt x="597460" y="94920"/>
                  </a:lnTo>
                  <a:lnTo>
                    <a:pt x="536118" y="59021"/>
                  </a:lnTo>
                  <a:lnTo>
                    <a:pt x="474021" y="37087"/>
                  </a:lnTo>
                  <a:lnTo>
                    <a:pt x="416348" y="26471"/>
                  </a:lnTo>
                  <a:lnTo>
                    <a:pt x="356313" y="202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3" name="Group 152"/>
          <p:cNvGrpSpPr/>
          <p:nvPr/>
        </p:nvGrpSpPr>
        <p:grpSpPr>
          <a:xfrm>
            <a:off x="6174723" y="157927"/>
            <a:ext cx="791935" cy="578120"/>
            <a:chOff x="6174723" y="157927"/>
            <a:chExt cx="791935" cy="578120"/>
          </a:xfrm>
        </p:grpSpPr>
        <p:sp>
          <p:nvSpPr>
            <p:cNvPr id="147" name="Freeform 146"/>
            <p:cNvSpPr/>
            <p:nvPr/>
          </p:nvSpPr>
          <p:spPr>
            <a:xfrm>
              <a:off x="6412230" y="231626"/>
              <a:ext cx="20682" cy="263214"/>
            </a:xfrm>
            <a:custGeom>
              <a:avLst/>
              <a:gdLst/>
              <a:ahLst/>
              <a:cxnLst/>
              <a:rect l="0" t="0" r="0" b="0"/>
              <a:pathLst>
                <a:path w="20682" h="263214">
                  <a:moveTo>
                    <a:pt x="20681" y="0"/>
                  </a:moveTo>
                  <a:lnTo>
                    <a:pt x="6028" y="58617"/>
                  </a:lnTo>
                  <a:lnTo>
                    <a:pt x="890" y="121197"/>
                  </a:lnTo>
                  <a:lnTo>
                    <a:pt x="0" y="171351"/>
                  </a:lnTo>
                  <a:lnTo>
                    <a:pt x="2818" y="227693"/>
                  </a:lnTo>
                  <a:lnTo>
                    <a:pt x="10153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6548725" y="231626"/>
              <a:ext cx="21058" cy="305328"/>
            </a:xfrm>
            <a:custGeom>
              <a:avLst/>
              <a:gdLst/>
              <a:ahLst/>
              <a:cxnLst/>
              <a:rect l="0" t="0" r="0" b="0"/>
              <a:pathLst>
                <a:path w="21058" h="305328">
                  <a:moveTo>
                    <a:pt x="21057" y="0"/>
                  </a:moveTo>
                  <a:lnTo>
                    <a:pt x="12724" y="52051"/>
                  </a:lnTo>
                  <a:lnTo>
                    <a:pt x="11179" y="108230"/>
                  </a:lnTo>
                  <a:lnTo>
                    <a:pt x="10721" y="169329"/>
                  </a:lnTo>
                  <a:lnTo>
                    <a:pt x="7467" y="225647"/>
                  </a:lnTo>
                  <a:lnTo>
                    <a:pt x="2213" y="268850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6296041" y="326383"/>
              <a:ext cx="347442" cy="63172"/>
            </a:xfrm>
            <a:custGeom>
              <a:avLst/>
              <a:gdLst/>
              <a:ahLst/>
              <a:cxnLst/>
              <a:rect l="0" t="0" r="0" b="0"/>
              <a:pathLst>
                <a:path w="347442" h="63172">
                  <a:moveTo>
                    <a:pt x="347441" y="0"/>
                  </a:moveTo>
                  <a:lnTo>
                    <a:pt x="292300" y="14654"/>
                  </a:lnTo>
                  <a:lnTo>
                    <a:pt x="240232" y="28198"/>
                  </a:lnTo>
                  <a:lnTo>
                    <a:pt x="188163" y="37471"/>
                  </a:lnTo>
                  <a:lnTo>
                    <a:pt x="130582" y="44316"/>
                  </a:lnTo>
                  <a:lnTo>
                    <a:pt x="73887" y="56587"/>
                  </a:lnTo>
                  <a:lnTo>
                    <a:pt x="12965" y="6230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6348684" y="463253"/>
              <a:ext cx="273742" cy="21058"/>
            </a:xfrm>
            <a:custGeom>
              <a:avLst/>
              <a:gdLst/>
              <a:ahLst/>
              <a:cxnLst/>
              <a:rect l="0" t="0" r="0" b="0"/>
              <a:pathLst>
                <a:path w="273742" h="21058">
                  <a:moveTo>
                    <a:pt x="273741" y="0"/>
                  </a:moveTo>
                  <a:lnTo>
                    <a:pt x="215124" y="0"/>
                  </a:lnTo>
                  <a:lnTo>
                    <a:pt x="163566" y="0"/>
                  </a:lnTo>
                  <a:lnTo>
                    <a:pt x="109425" y="5590"/>
                  </a:lnTo>
                  <a:lnTo>
                    <a:pt x="56338" y="90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6652404" y="259299"/>
              <a:ext cx="199368" cy="322567"/>
            </a:xfrm>
            <a:custGeom>
              <a:avLst/>
              <a:gdLst/>
              <a:ahLst/>
              <a:cxnLst/>
              <a:rect l="0" t="0" r="0" b="0"/>
              <a:pathLst>
                <a:path w="199368" h="322567">
                  <a:moveTo>
                    <a:pt x="33191" y="24970"/>
                  </a:moveTo>
                  <a:lnTo>
                    <a:pt x="59578" y="9329"/>
                  </a:lnTo>
                  <a:lnTo>
                    <a:pt x="82743" y="1251"/>
                  </a:lnTo>
                  <a:lnTo>
                    <a:pt x="105518" y="0"/>
                  </a:lnTo>
                  <a:lnTo>
                    <a:pt x="126168" y="4514"/>
                  </a:lnTo>
                  <a:lnTo>
                    <a:pt x="158488" y="26475"/>
                  </a:lnTo>
                  <a:lnTo>
                    <a:pt x="171938" y="40847"/>
                  </a:lnTo>
                  <a:lnTo>
                    <a:pt x="193951" y="88845"/>
                  </a:lnTo>
                  <a:lnTo>
                    <a:pt x="199367" y="131113"/>
                  </a:lnTo>
                  <a:lnTo>
                    <a:pt x="195383" y="180682"/>
                  </a:lnTo>
                  <a:lnTo>
                    <a:pt x="181204" y="226825"/>
                  </a:lnTo>
                  <a:lnTo>
                    <a:pt x="156595" y="270132"/>
                  </a:lnTo>
                  <a:lnTo>
                    <a:pt x="121488" y="301422"/>
                  </a:lnTo>
                  <a:lnTo>
                    <a:pt x="81450" y="319921"/>
                  </a:lnTo>
                  <a:lnTo>
                    <a:pt x="56980" y="322566"/>
                  </a:lnTo>
                  <a:lnTo>
                    <a:pt x="35575" y="318672"/>
                  </a:lnTo>
                  <a:lnTo>
                    <a:pt x="18264" y="309142"/>
                  </a:lnTo>
                  <a:lnTo>
                    <a:pt x="5890" y="290869"/>
                  </a:lnTo>
                  <a:lnTo>
                    <a:pt x="953" y="279445"/>
                  </a:lnTo>
                  <a:lnTo>
                    <a:pt x="0" y="268319"/>
                  </a:lnTo>
                  <a:lnTo>
                    <a:pt x="5182" y="246599"/>
                  </a:lnTo>
                  <a:lnTo>
                    <a:pt x="21252" y="220229"/>
                  </a:lnTo>
                  <a:lnTo>
                    <a:pt x="37244" y="208068"/>
                  </a:lnTo>
                  <a:lnTo>
                    <a:pt x="46421" y="203187"/>
                  </a:lnTo>
                  <a:lnTo>
                    <a:pt x="72218" y="200884"/>
                  </a:lnTo>
                  <a:lnTo>
                    <a:pt x="110266" y="203045"/>
                  </a:lnTo>
                  <a:lnTo>
                    <a:pt x="138476" y="2039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6174723" y="157927"/>
              <a:ext cx="791935" cy="578120"/>
            </a:xfrm>
            <a:custGeom>
              <a:avLst/>
              <a:gdLst/>
              <a:ahLst/>
              <a:cxnLst/>
              <a:rect l="0" t="0" r="0" b="0"/>
              <a:pathLst>
                <a:path w="791935" h="578120">
                  <a:moveTo>
                    <a:pt x="521401" y="0"/>
                  </a:moveTo>
                  <a:lnTo>
                    <a:pt x="470969" y="0"/>
                  </a:lnTo>
                  <a:lnTo>
                    <a:pt x="414821" y="1170"/>
                  </a:lnTo>
                  <a:lnTo>
                    <a:pt x="361790" y="8405"/>
                  </a:lnTo>
                  <a:lnTo>
                    <a:pt x="301356" y="21331"/>
                  </a:lnTo>
                  <a:lnTo>
                    <a:pt x="244358" y="40738"/>
                  </a:lnTo>
                  <a:lnTo>
                    <a:pt x="182322" y="73980"/>
                  </a:lnTo>
                  <a:lnTo>
                    <a:pt x="119857" y="115838"/>
                  </a:lnTo>
                  <a:lnTo>
                    <a:pt x="56598" y="170537"/>
                  </a:lnTo>
                  <a:lnTo>
                    <a:pt x="25302" y="203745"/>
                  </a:lnTo>
                  <a:lnTo>
                    <a:pt x="15084" y="222745"/>
                  </a:lnTo>
                  <a:lnTo>
                    <a:pt x="3647" y="282291"/>
                  </a:lnTo>
                  <a:lnTo>
                    <a:pt x="0" y="304447"/>
                  </a:lnTo>
                  <a:lnTo>
                    <a:pt x="7190" y="356625"/>
                  </a:lnTo>
                  <a:lnTo>
                    <a:pt x="14443" y="388957"/>
                  </a:lnTo>
                  <a:lnTo>
                    <a:pt x="51605" y="451657"/>
                  </a:lnTo>
                  <a:lnTo>
                    <a:pt x="82418" y="483407"/>
                  </a:lnTo>
                  <a:lnTo>
                    <a:pt x="133131" y="512208"/>
                  </a:lnTo>
                  <a:lnTo>
                    <a:pt x="183833" y="539258"/>
                  </a:lnTo>
                  <a:lnTo>
                    <a:pt x="237696" y="557079"/>
                  </a:lnTo>
                  <a:lnTo>
                    <a:pt x="300161" y="574265"/>
                  </a:lnTo>
                  <a:lnTo>
                    <a:pt x="353611" y="578119"/>
                  </a:lnTo>
                  <a:lnTo>
                    <a:pt x="401495" y="575667"/>
                  </a:lnTo>
                  <a:lnTo>
                    <a:pt x="453898" y="567531"/>
                  </a:lnTo>
                  <a:lnTo>
                    <a:pt x="507938" y="554302"/>
                  </a:lnTo>
                  <a:lnTo>
                    <a:pt x="563128" y="525474"/>
                  </a:lnTo>
                  <a:lnTo>
                    <a:pt x="616106" y="491205"/>
                  </a:lnTo>
                  <a:lnTo>
                    <a:pt x="679324" y="449205"/>
                  </a:lnTo>
                  <a:lnTo>
                    <a:pt x="718322" y="418018"/>
                  </a:lnTo>
                  <a:lnTo>
                    <a:pt x="760163" y="366028"/>
                  </a:lnTo>
                  <a:lnTo>
                    <a:pt x="780657" y="314360"/>
                  </a:lnTo>
                  <a:lnTo>
                    <a:pt x="791934" y="252865"/>
                  </a:lnTo>
                  <a:lnTo>
                    <a:pt x="791072" y="198925"/>
                  </a:lnTo>
                  <a:lnTo>
                    <a:pt x="780288" y="157597"/>
                  </a:lnTo>
                  <a:lnTo>
                    <a:pt x="767484" y="130874"/>
                  </a:lnTo>
                  <a:lnTo>
                    <a:pt x="740544" y="97269"/>
                  </a:lnTo>
                  <a:lnTo>
                    <a:pt x="684011" y="56945"/>
                  </a:lnTo>
                  <a:lnTo>
                    <a:pt x="628564" y="29402"/>
                  </a:lnTo>
                  <a:lnTo>
                    <a:pt x="579539" y="15471"/>
                  </a:lnTo>
                  <a:lnTo>
                    <a:pt x="527968" y="5104"/>
                  </a:lnTo>
                  <a:lnTo>
                    <a:pt x="475643" y="1512"/>
                  </a:lnTo>
                  <a:lnTo>
                    <a:pt x="424265" y="448"/>
                  </a:lnTo>
                  <a:lnTo>
                    <a:pt x="367510" y="3208"/>
                  </a:lnTo>
                  <a:lnTo>
                    <a:pt x="331888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/>
          <p:cNvGrpSpPr/>
          <p:nvPr/>
        </p:nvGrpSpPr>
        <p:grpSpPr>
          <a:xfrm>
            <a:off x="856591" y="442196"/>
            <a:ext cx="7313524" cy="1495048"/>
            <a:chOff x="856591" y="442196"/>
            <a:chExt cx="7313524" cy="1495048"/>
          </a:xfrm>
        </p:grpSpPr>
        <p:sp>
          <p:nvSpPr>
            <p:cNvPr id="2" name="Freeform 1"/>
            <p:cNvSpPr/>
            <p:nvPr/>
          </p:nvSpPr>
          <p:spPr>
            <a:xfrm>
              <a:off x="856591" y="442196"/>
              <a:ext cx="48860" cy="894924"/>
            </a:xfrm>
            <a:custGeom>
              <a:avLst/>
              <a:gdLst/>
              <a:ahLst/>
              <a:cxnLst/>
              <a:rect l="0" t="0" r="0" b="0"/>
              <a:pathLst>
                <a:path w="48860" h="894924">
                  <a:moveTo>
                    <a:pt x="48859" y="0"/>
                  </a:moveTo>
                  <a:lnTo>
                    <a:pt x="34205" y="55141"/>
                  </a:lnTo>
                  <a:lnTo>
                    <a:pt x="21831" y="108379"/>
                  </a:lnTo>
                  <a:lnTo>
                    <a:pt x="18624" y="167683"/>
                  </a:lnTo>
                  <a:lnTo>
                    <a:pt x="17674" y="222170"/>
                  </a:lnTo>
                  <a:lnTo>
                    <a:pt x="16223" y="269639"/>
                  </a:lnTo>
                  <a:lnTo>
                    <a:pt x="10073" y="320229"/>
                  </a:lnTo>
                  <a:lnTo>
                    <a:pt x="7731" y="372263"/>
                  </a:lnTo>
                  <a:lnTo>
                    <a:pt x="5868" y="425896"/>
                  </a:lnTo>
                  <a:lnTo>
                    <a:pt x="766" y="484550"/>
                  </a:lnTo>
                  <a:lnTo>
                    <a:pt x="3284" y="540664"/>
                  </a:lnTo>
                  <a:lnTo>
                    <a:pt x="0" y="600054"/>
                  </a:lnTo>
                  <a:lnTo>
                    <a:pt x="4227" y="655216"/>
                  </a:lnTo>
                  <a:lnTo>
                    <a:pt x="5999" y="708605"/>
                  </a:lnTo>
                  <a:lnTo>
                    <a:pt x="6524" y="760299"/>
                  </a:lnTo>
                  <a:lnTo>
                    <a:pt x="9821" y="820281"/>
                  </a:lnTo>
                  <a:lnTo>
                    <a:pt x="15066" y="859938"/>
                  </a:lnTo>
                  <a:lnTo>
                    <a:pt x="17274" y="8949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279332" y="505367"/>
              <a:ext cx="36731" cy="842281"/>
            </a:xfrm>
            <a:custGeom>
              <a:avLst/>
              <a:gdLst/>
              <a:ahLst/>
              <a:cxnLst/>
              <a:rect l="0" t="0" r="0" b="0"/>
              <a:pathLst>
                <a:path w="36731" h="842281">
                  <a:moveTo>
                    <a:pt x="36730" y="0"/>
                  </a:moveTo>
                  <a:lnTo>
                    <a:pt x="33610" y="54145"/>
                  </a:lnTo>
                  <a:lnTo>
                    <a:pt x="22076" y="109092"/>
                  </a:lnTo>
                  <a:lnTo>
                    <a:pt x="16938" y="166175"/>
                  </a:lnTo>
                  <a:lnTo>
                    <a:pt x="16048" y="215484"/>
                  </a:lnTo>
                  <a:lnTo>
                    <a:pt x="16954" y="267138"/>
                  </a:lnTo>
                  <a:lnTo>
                    <a:pt x="22941" y="319488"/>
                  </a:lnTo>
                  <a:lnTo>
                    <a:pt x="25235" y="373214"/>
                  </a:lnTo>
                  <a:lnTo>
                    <a:pt x="25915" y="431896"/>
                  </a:lnTo>
                  <a:lnTo>
                    <a:pt x="24947" y="488018"/>
                  </a:lnTo>
                  <a:lnTo>
                    <a:pt x="18940" y="547411"/>
                  </a:lnTo>
                  <a:lnTo>
                    <a:pt x="16641" y="603743"/>
                  </a:lnTo>
                  <a:lnTo>
                    <a:pt x="14790" y="662028"/>
                  </a:lnTo>
                  <a:lnTo>
                    <a:pt x="7396" y="724830"/>
                  </a:lnTo>
                  <a:lnTo>
                    <a:pt x="0" y="787885"/>
                  </a:lnTo>
                  <a:lnTo>
                    <a:pt x="5144" y="8422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37036" y="1000207"/>
              <a:ext cx="336913" cy="84229"/>
            </a:xfrm>
            <a:custGeom>
              <a:avLst/>
              <a:gdLst/>
              <a:ahLst/>
              <a:cxnLst/>
              <a:rect l="0" t="0" r="0" b="0"/>
              <a:pathLst>
                <a:path w="336913" h="84229">
                  <a:moveTo>
                    <a:pt x="336912" y="0"/>
                  </a:moveTo>
                  <a:lnTo>
                    <a:pt x="280697" y="17958"/>
                  </a:lnTo>
                  <a:lnTo>
                    <a:pt x="219006" y="34786"/>
                  </a:lnTo>
                  <a:lnTo>
                    <a:pt x="161673" y="54704"/>
                  </a:lnTo>
                  <a:lnTo>
                    <a:pt x="110684" y="66251"/>
                  </a:lnTo>
                  <a:lnTo>
                    <a:pt x="51123" y="77082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424556" y="1039709"/>
              <a:ext cx="287420" cy="368200"/>
            </a:xfrm>
            <a:custGeom>
              <a:avLst/>
              <a:gdLst/>
              <a:ahLst/>
              <a:cxnLst/>
              <a:rect l="0" t="0" r="0" b="0"/>
              <a:pathLst>
                <a:path w="287420" h="368200">
                  <a:moveTo>
                    <a:pt x="249475" y="44726"/>
                  </a:moveTo>
                  <a:lnTo>
                    <a:pt x="238296" y="22369"/>
                  </a:lnTo>
                  <a:lnTo>
                    <a:pt x="220330" y="8273"/>
                  </a:lnTo>
                  <a:lnTo>
                    <a:pt x="208988" y="2877"/>
                  </a:lnTo>
                  <a:lnTo>
                    <a:pt x="187027" y="0"/>
                  </a:lnTo>
                  <a:lnTo>
                    <a:pt x="144333" y="7685"/>
                  </a:lnTo>
                  <a:lnTo>
                    <a:pt x="94868" y="30043"/>
                  </a:lnTo>
                  <a:lnTo>
                    <a:pt x="60946" y="59483"/>
                  </a:lnTo>
                  <a:lnTo>
                    <a:pt x="21162" y="120647"/>
                  </a:lnTo>
                  <a:lnTo>
                    <a:pt x="7622" y="154508"/>
                  </a:lnTo>
                  <a:lnTo>
                    <a:pt x="0" y="206455"/>
                  </a:lnTo>
                  <a:lnTo>
                    <a:pt x="81" y="256552"/>
                  </a:lnTo>
                  <a:lnTo>
                    <a:pt x="13883" y="294663"/>
                  </a:lnTo>
                  <a:lnTo>
                    <a:pt x="33961" y="327011"/>
                  </a:lnTo>
                  <a:lnTo>
                    <a:pt x="51915" y="344101"/>
                  </a:lnTo>
                  <a:lnTo>
                    <a:pt x="92932" y="361287"/>
                  </a:lnTo>
                  <a:lnTo>
                    <a:pt x="142130" y="368199"/>
                  </a:lnTo>
                  <a:lnTo>
                    <a:pt x="170181" y="363577"/>
                  </a:lnTo>
                  <a:lnTo>
                    <a:pt x="208823" y="344701"/>
                  </a:lnTo>
                  <a:lnTo>
                    <a:pt x="233747" y="325447"/>
                  </a:lnTo>
                  <a:lnTo>
                    <a:pt x="268811" y="274959"/>
                  </a:lnTo>
                  <a:lnTo>
                    <a:pt x="281465" y="247657"/>
                  </a:lnTo>
                  <a:lnTo>
                    <a:pt x="287419" y="207149"/>
                  </a:lnTo>
                  <a:lnTo>
                    <a:pt x="276539" y="150603"/>
                  </a:lnTo>
                  <a:lnTo>
                    <a:pt x="249475" y="1078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781511" y="1126549"/>
              <a:ext cx="506445" cy="328738"/>
            </a:xfrm>
            <a:custGeom>
              <a:avLst/>
              <a:gdLst/>
              <a:ahLst/>
              <a:cxnLst/>
              <a:rect l="0" t="0" r="0" b="0"/>
              <a:pathLst>
                <a:path w="506445" h="328738">
                  <a:moveTo>
                    <a:pt x="8333" y="0"/>
                  </a:moveTo>
                  <a:lnTo>
                    <a:pt x="0" y="54144"/>
                  </a:lnTo>
                  <a:lnTo>
                    <a:pt x="3827" y="114680"/>
                  </a:lnTo>
                  <a:lnTo>
                    <a:pt x="15849" y="174558"/>
                  </a:lnTo>
                  <a:lnTo>
                    <a:pt x="32608" y="231446"/>
                  </a:lnTo>
                  <a:lnTo>
                    <a:pt x="46028" y="256113"/>
                  </a:lnTo>
                  <a:lnTo>
                    <a:pt x="63691" y="270975"/>
                  </a:lnTo>
                  <a:lnTo>
                    <a:pt x="98955" y="285920"/>
                  </a:lnTo>
                  <a:lnTo>
                    <a:pt x="122309" y="284613"/>
                  </a:lnTo>
                  <a:lnTo>
                    <a:pt x="133450" y="280989"/>
                  </a:lnTo>
                  <a:lnTo>
                    <a:pt x="152068" y="267603"/>
                  </a:lnTo>
                  <a:lnTo>
                    <a:pt x="168142" y="247616"/>
                  </a:lnTo>
                  <a:lnTo>
                    <a:pt x="194405" y="193364"/>
                  </a:lnTo>
                  <a:lnTo>
                    <a:pt x="204236" y="155949"/>
                  </a:lnTo>
                  <a:lnTo>
                    <a:pt x="206535" y="139501"/>
                  </a:lnTo>
                  <a:lnTo>
                    <a:pt x="219311" y="191433"/>
                  </a:lnTo>
                  <a:lnTo>
                    <a:pt x="252649" y="247691"/>
                  </a:lnTo>
                  <a:lnTo>
                    <a:pt x="303416" y="304669"/>
                  </a:lnTo>
                  <a:lnTo>
                    <a:pt x="340390" y="325538"/>
                  </a:lnTo>
                  <a:lnTo>
                    <a:pt x="364144" y="328737"/>
                  </a:lnTo>
                  <a:lnTo>
                    <a:pt x="375392" y="327953"/>
                  </a:lnTo>
                  <a:lnTo>
                    <a:pt x="397248" y="317722"/>
                  </a:lnTo>
                  <a:lnTo>
                    <a:pt x="439875" y="282558"/>
                  </a:lnTo>
                  <a:lnTo>
                    <a:pt x="472515" y="234582"/>
                  </a:lnTo>
                  <a:lnTo>
                    <a:pt x="491441" y="183857"/>
                  </a:lnTo>
                  <a:lnTo>
                    <a:pt x="506444" y="129384"/>
                  </a:lnTo>
                  <a:lnTo>
                    <a:pt x="505962" y="84479"/>
                  </a:lnTo>
                  <a:lnTo>
                    <a:pt x="489252" y="28819"/>
                  </a:lnTo>
                  <a:lnTo>
                    <a:pt x="48211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726880" y="1147606"/>
              <a:ext cx="147400" cy="284270"/>
            </a:xfrm>
            <a:custGeom>
              <a:avLst/>
              <a:gdLst/>
              <a:ahLst/>
              <a:cxnLst/>
              <a:rect l="0" t="0" r="0" b="0"/>
              <a:pathLst>
                <a:path w="147400" h="284270">
                  <a:moveTo>
                    <a:pt x="0" y="0"/>
                  </a:moveTo>
                  <a:lnTo>
                    <a:pt x="19129" y="55045"/>
                  </a:lnTo>
                  <a:lnTo>
                    <a:pt x="44215" y="114512"/>
                  </a:lnTo>
                  <a:lnTo>
                    <a:pt x="66105" y="165165"/>
                  </a:lnTo>
                  <a:lnTo>
                    <a:pt x="81978" y="191657"/>
                  </a:lnTo>
                  <a:lnTo>
                    <a:pt x="97210" y="218614"/>
                  </a:lnTo>
                  <a:lnTo>
                    <a:pt x="133967" y="273421"/>
                  </a:lnTo>
                  <a:lnTo>
                    <a:pt x="147399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674238" y="1116020"/>
              <a:ext cx="336913" cy="821224"/>
            </a:xfrm>
            <a:custGeom>
              <a:avLst/>
              <a:gdLst/>
              <a:ahLst/>
              <a:cxnLst/>
              <a:rect l="0" t="0" r="0" b="0"/>
              <a:pathLst>
                <a:path w="336913" h="821224">
                  <a:moveTo>
                    <a:pt x="336912" y="0"/>
                  </a:moveTo>
                  <a:lnTo>
                    <a:pt x="314006" y="48931"/>
                  </a:lnTo>
                  <a:lnTo>
                    <a:pt x="287414" y="108061"/>
                  </a:lnTo>
                  <a:lnTo>
                    <a:pt x="255756" y="170555"/>
                  </a:lnTo>
                  <a:lnTo>
                    <a:pt x="233663" y="230612"/>
                  </a:lnTo>
                  <a:lnTo>
                    <a:pt x="206770" y="290395"/>
                  </a:lnTo>
                  <a:lnTo>
                    <a:pt x="182047" y="350384"/>
                  </a:lnTo>
                  <a:lnTo>
                    <a:pt x="159962" y="412623"/>
                  </a:lnTo>
                  <a:lnTo>
                    <a:pt x="139943" y="461380"/>
                  </a:lnTo>
                  <a:lnTo>
                    <a:pt x="119454" y="523022"/>
                  </a:lnTo>
                  <a:lnTo>
                    <a:pt x="101944" y="571950"/>
                  </a:lnTo>
                  <a:lnTo>
                    <a:pt x="84955" y="630997"/>
                  </a:lnTo>
                  <a:lnTo>
                    <a:pt x="65606" y="693401"/>
                  </a:lnTo>
                  <a:lnTo>
                    <a:pt x="40081" y="747329"/>
                  </a:lnTo>
                  <a:lnTo>
                    <a:pt x="12918" y="797021"/>
                  </a:lnTo>
                  <a:lnTo>
                    <a:pt x="0" y="8212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024773" y="1231834"/>
              <a:ext cx="199440" cy="348936"/>
            </a:xfrm>
            <a:custGeom>
              <a:avLst/>
              <a:gdLst/>
              <a:ahLst/>
              <a:cxnLst/>
              <a:rect l="0" t="0" r="0" b="0"/>
              <a:pathLst>
                <a:path w="199440" h="348936">
                  <a:moveTo>
                    <a:pt x="144304" y="0"/>
                  </a:moveTo>
                  <a:lnTo>
                    <a:pt x="104617" y="10745"/>
                  </a:lnTo>
                  <a:lnTo>
                    <a:pt x="82212" y="25832"/>
                  </a:lnTo>
                  <a:lnTo>
                    <a:pt x="49867" y="65236"/>
                  </a:lnTo>
                  <a:lnTo>
                    <a:pt x="23646" y="113956"/>
                  </a:lnTo>
                  <a:lnTo>
                    <a:pt x="6648" y="165436"/>
                  </a:lnTo>
                  <a:lnTo>
                    <a:pt x="0" y="227997"/>
                  </a:lnTo>
                  <a:lnTo>
                    <a:pt x="7051" y="275915"/>
                  </a:lnTo>
                  <a:lnTo>
                    <a:pt x="23438" y="312210"/>
                  </a:lnTo>
                  <a:lnTo>
                    <a:pt x="36384" y="330222"/>
                  </a:lnTo>
                  <a:lnTo>
                    <a:pt x="56175" y="342908"/>
                  </a:lnTo>
                  <a:lnTo>
                    <a:pt x="68004" y="347928"/>
                  </a:lnTo>
                  <a:lnTo>
                    <a:pt x="79400" y="348935"/>
                  </a:lnTo>
                  <a:lnTo>
                    <a:pt x="101420" y="343815"/>
                  </a:lnTo>
                  <a:lnTo>
                    <a:pt x="144152" y="313059"/>
                  </a:lnTo>
                  <a:lnTo>
                    <a:pt x="165294" y="293555"/>
                  </a:lnTo>
                  <a:lnTo>
                    <a:pt x="180149" y="266949"/>
                  </a:lnTo>
                  <a:lnTo>
                    <a:pt x="199218" y="207798"/>
                  </a:lnTo>
                  <a:lnTo>
                    <a:pt x="199439" y="165165"/>
                  </a:lnTo>
                  <a:lnTo>
                    <a:pt x="186507" y="122897"/>
                  </a:lnTo>
                  <a:lnTo>
                    <a:pt x="133776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276693" y="1200248"/>
              <a:ext cx="241881" cy="338589"/>
            </a:xfrm>
            <a:custGeom>
              <a:avLst/>
              <a:gdLst/>
              <a:ahLst/>
              <a:cxnLst/>
              <a:rect l="0" t="0" r="0" b="0"/>
              <a:pathLst>
                <a:path w="241881" h="338589">
                  <a:moveTo>
                    <a:pt x="29255" y="63171"/>
                  </a:moveTo>
                  <a:lnTo>
                    <a:pt x="18076" y="74350"/>
                  </a:lnTo>
                  <a:lnTo>
                    <a:pt x="5536" y="103658"/>
                  </a:lnTo>
                  <a:lnTo>
                    <a:pt x="0" y="141978"/>
                  </a:lnTo>
                  <a:lnTo>
                    <a:pt x="7705" y="205253"/>
                  </a:lnTo>
                  <a:lnTo>
                    <a:pt x="30544" y="267838"/>
                  </a:lnTo>
                  <a:lnTo>
                    <a:pt x="57586" y="314689"/>
                  </a:lnTo>
                  <a:lnTo>
                    <a:pt x="80841" y="330155"/>
                  </a:lnTo>
                  <a:lnTo>
                    <a:pt x="108334" y="338588"/>
                  </a:lnTo>
                  <a:lnTo>
                    <a:pt x="132251" y="338437"/>
                  </a:lnTo>
                  <a:lnTo>
                    <a:pt x="154580" y="328231"/>
                  </a:lnTo>
                  <a:lnTo>
                    <a:pt x="197510" y="293084"/>
                  </a:lnTo>
                  <a:lnTo>
                    <a:pt x="223647" y="257115"/>
                  </a:lnTo>
                  <a:lnTo>
                    <a:pt x="240620" y="211233"/>
                  </a:lnTo>
                  <a:lnTo>
                    <a:pt x="241880" y="155005"/>
                  </a:lnTo>
                  <a:lnTo>
                    <a:pt x="234844" y="93891"/>
                  </a:lnTo>
                  <a:lnTo>
                    <a:pt x="223157" y="30678"/>
                  </a:lnTo>
                  <a:lnTo>
                    <a:pt x="21876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137699" y="1252891"/>
              <a:ext cx="21058" cy="621182"/>
            </a:xfrm>
            <a:custGeom>
              <a:avLst/>
              <a:gdLst/>
              <a:ahLst/>
              <a:cxnLst/>
              <a:rect l="0" t="0" r="0" b="0"/>
              <a:pathLst>
                <a:path w="21058" h="621182">
                  <a:moveTo>
                    <a:pt x="0" y="0"/>
                  </a:moveTo>
                  <a:lnTo>
                    <a:pt x="3119" y="52050"/>
                  </a:lnTo>
                  <a:lnTo>
                    <a:pt x="14654" y="111537"/>
                  </a:lnTo>
                  <a:lnTo>
                    <a:pt x="19792" y="168997"/>
                  </a:lnTo>
                  <a:lnTo>
                    <a:pt x="20682" y="228928"/>
                  </a:lnTo>
                  <a:lnTo>
                    <a:pt x="20946" y="277880"/>
                  </a:lnTo>
                  <a:lnTo>
                    <a:pt x="17915" y="336343"/>
                  </a:lnTo>
                  <a:lnTo>
                    <a:pt x="11988" y="392951"/>
                  </a:lnTo>
                  <a:lnTo>
                    <a:pt x="10960" y="440734"/>
                  </a:lnTo>
                  <a:lnTo>
                    <a:pt x="10656" y="503114"/>
                  </a:lnTo>
                  <a:lnTo>
                    <a:pt x="10566" y="556693"/>
                  </a:lnTo>
                  <a:lnTo>
                    <a:pt x="18867" y="610263"/>
                  </a:lnTo>
                  <a:lnTo>
                    <a:pt x="21057" y="6211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064000" y="1204486"/>
              <a:ext cx="338975" cy="322147"/>
            </a:xfrm>
            <a:custGeom>
              <a:avLst/>
              <a:gdLst/>
              <a:ahLst/>
              <a:cxnLst/>
              <a:rect l="0" t="0" r="0" b="0"/>
              <a:pathLst>
                <a:path w="338975" h="322147">
                  <a:moveTo>
                    <a:pt x="0" y="132633"/>
                  </a:moveTo>
                  <a:lnTo>
                    <a:pt x="26363" y="72692"/>
                  </a:lnTo>
                  <a:lnTo>
                    <a:pt x="47325" y="46892"/>
                  </a:lnTo>
                  <a:lnTo>
                    <a:pt x="95442" y="10063"/>
                  </a:lnTo>
                  <a:lnTo>
                    <a:pt x="143312" y="0"/>
                  </a:lnTo>
                  <a:lnTo>
                    <a:pt x="196361" y="8196"/>
                  </a:lnTo>
                  <a:lnTo>
                    <a:pt x="253008" y="38589"/>
                  </a:lnTo>
                  <a:lnTo>
                    <a:pt x="284365" y="65384"/>
                  </a:lnTo>
                  <a:lnTo>
                    <a:pt x="327349" y="116671"/>
                  </a:lnTo>
                  <a:lnTo>
                    <a:pt x="337730" y="145036"/>
                  </a:lnTo>
                  <a:lnTo>
                    <a:pt x="338974" y="193890"/>
                  </a:lnTo>
                  <a:lnTo>
                    <a:pt x="326344" y="239820"/>
                  </a:lnTo>
                  <a:lnTo>
                    <a:pt x="296606" y="277476"/>
                  </a:lnTo>
                  <a:lnTo>
                    <a:pt x="268305" y="293714"/>
                  </a:lnTo>
                  <a:lnTo>
                    <a:pt x="208066" y="313670"/>
                  </a:lnTo>
                  <a:lnTo>
                    <a:pt x="157927" y="3221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506197" y="1168663"/>
              <a:ext cx="115814" cy="379364"/>
            </a:xfrm>
            <a:custGeom>
              <a:avLst/>
              <a:gdLst/>
              <a:ahLst/>
              <a:cxnLst/>
              <a:rect l="0" t="0" r="0" b="0"/>
              <a:pathLst>
                <a:path w="115814" h="379364">
                  <a:moveTo>
                    <a:pt x="0" y="147399"/>
                  </a:moveTo>
                  <a:lnTo>
                    <a:pt x="14654" y="200426"/>
                  </a:lnTo>
                  <a:lnTo>
                    <a:pt x="24749" y="248509"/>
                  </a:lnTo>
                  <a:lnTo>
                    <a:pt x="29559" y="301619"/>
                  </a:lnTo>
                  <a:lnTo>
                    <a:pt x="39591" y="355157"/>
                  </a:lnTo>
                  <a:lnTo>
                    <a:pt x="46061" y="377776"/>
                  </a:lnTo>
                  <a:lnTo>
                    <a:pt x="47085" y="379363"/>
                  </a:lnTo>
                  <a:lnTo>
                    <a:pt x="37410" y="324853"/>
                  </a:lnTo>
                  <a:lnTo>
                    <a:pt x="27721" y="270168"/>
                  </a:lnTo>
                  <a:lnTo>
                    <a:pt x="23031" y="215100"/>
                  </a:lnTo>
                  <a:lnTo>
                    <a:pt x="21641" y="161739"/>
                  </a:lnTo>
                  <a:lnTo>
                    <a:pt x="30747" y="100882"/>
                  </a:lnTo>
                  <a:lnTo>
                    <a:pt x="60475" y="42920"/>
                  </a:lnTo>
                  <a:lnTo>
                    <a:pt x="86549" y="16357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723004" y="1262328"/>
              <a:ext cx="220604" cy="306419"/>
            </a:xfrm>
            <a:custGeom>
              <a:avLst/>
              <a:gdLst/>
              <a:ahLst/>
              <a:cxnLst/>
              <a:rect l="0" t="0" r="0" b="0"/>
              <a:pathLst>
                <a:path w="220604" h="306419">
                  <a:moveTo>
                    <a:pt x="25348" y="127433"/>
                  </a:moveTo>
                  <a:lnTo>
                    <a:pt x="83965" y="118368"/>
                  </a:lnTo>
                  <a:lnTo>
                    <a:pt x="140562" y="105645"/>
                  </a:lnTo>
                  <a:lnTo>
                    <a:pt x="183157" y="86604"/>
                  </a:lnTo>
                  <a:lnTo>
                    <a:pt x="209237" y="61523"/>
                  </a:lnTo>
                  <a:lnTo>
                    <a:pt x="218210" y="38868"/>
                  </a:lnTo>
                  <a:lnTo>
                    <a:pt x="220603" y="26276"/>
                  </a:lnTo>
                  <a:lnTo>
                    <a:pt x="218689" y="16711"/>
                  </a:lnTo>
                  <a:lnTo>
                    <a:pt x="213903" y="9165"/>
                  </a:lnTo>
                  <a:lnTo>
                    <a:pt x="207203" y="2964"/>
                  </a:lnTo>
                  <a:lnTo>
                    <a:pt x="198058" y="0"/>
                  </a:lnTo>
                  <a:lnTo>
                    <a:pt x="163999" y="1418"/>
                  </a:lnTo>
                  <a:lnTo>
                    <a:pt x="129991" y="11587"/>
                  </a:lnTo>
                  <a:lnTo>
                    <a:pt x="68995" y="43937"/>
                  </a:lnTo>
                  <a:lnTo>
                    <a:pt x="41920" y="67599"/>
                  </a:lnTo>
                  <a:lnTo>
                    <a:pt x="19080" y="96836"/>
                  </a:lnTo>
                  <a:lnTo>
                    <a:pt x="10864" y="123583"/>
                  </a:lnTo>
                  <a:lnTo>
                    <a:pt x="0" y="182825"/>
                  </a:lnTo>
                  <a:lnTo>
                    <a:pt x="2774" y="208204"/>
                  </a:lnTo>
                  <a:lnTo>
                    <a:pt x="11806" y="230012"/>
                  </a:lnTo>
                  <a:lnTo>
                    <a:pt x="31214" y="255443"/>
                  </a:lnTo>
                  <a:lnTo>
                    <a:pt x="58672" y="276626"/>
                  </a:lnTo>
                  <a:lnTo>
                    <a:pt x="115394" y="298711"/>
                  </a:lnTo>
                  <a:lnTo>
                    <a:pt x="151690" y="3064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105461" y="1221305"/>
              <a:ext cx="277595" cy="329484"/>
            </a:xfrm>
            <a:custGeom>
              <a:avLst/>
              <a:gdLst/>
              <a:ahLst/>
              <a:cxnLst/>
              <a:rect l="0" t="0" r="0" b="0"/>
              <a:pathLst>
                <a:path w="277595" h="329484">
                  <a:moveTo>
                    <a:pt x="137730" y="0"/>
                  </a:moveTo>
                  <a:lnTo>
                    <a:pt x="76620" y="19128"/>
                  </a:lnTo>
                  <a:lnTo>
                    <a:pt x="44754" y="37773"/>
                  </a:lnTo>
                  <a:lnTo>
                    <a:pt x="5066" y="85043"/>
                  </a:lnTo>
                  <a:lnTo>
                    <a:pt x="0" y="105647"/>
                  </a:lnTo>
                  <a:lnTo>
                    <a:pt x="287" y="116055"/>
                  </a:lnTo>
                  <a:lnTo>
                    <a:pt x="3987" y="124164"/>
                  </a:lnTo>
                  <a:lnTo>
                    <a:pt x="17458" y="136292"/>
                  </a:lnTo>
                  <a:lnTo>
                    <a:pt x="70342" y="146375"/>
                  </a:lnTo>
                  <a:lnTo>
                    <a:pt x="130182" y="158419"/>
                  </a:lnTo>
                  <a:lnTo>
                    <a:pt x="192391" y="177652"/>
                  </a:lnTo>
                  <a:lnTo>
                    <a:pt x="240165" y="205151"/>
                  </a:lnTo>
                  <a:lnTo>
                    <a:pt x="264527" y="233141"/>
                  </a:lnTo>
                  <a:lnTo>
                    <a:pt x="275193" y="253357"/>
                  </a:lnTo>
                  <a:lnTo>
                    <a:pt x="277594" y="274040"/>
                  </a:lnTo>
                  <a:lnTo>
                    <a:pt x="273591" y="293761"/>
                  </a:lnTo>
                  <a:lnTo>
                    <a:pt x="264014" y="310325"/>
                  </a:lnTo>
                  <a:lnTo>
                    <a:pt x="248838" y="322366"/>
                  </a:lnTo>
                  <a:lnTo>
                    <a:pt x="239879" y="327215"/>
                  </a:lnTo>
                  <a:lnTo>
                    <a:pt x="217445" y="329483"/>
                  </a:lnTo>
                  <a:lnTo>
                    <a:pt x="172268" y="327302"/>
                  </a:lnTo>
                  <a:lnTo>
                    <a:pt x="110887" y="320976"/>
                  </a:lnTo>
                  <a:lnTo>
                    <a:pt x="85088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444587" y="1229064"/>
              <a:ext cx="273695" cy="329154"/>
            </a:xfrm>
            <a:custGeom>
              <a:avLst/>
              <a:gdLst/>
              <a:ahLst/>
              <a:cxnLst/>
              <a:rect l="0" t="0" r="0" b="0"/>
              <a:pathLst>
                <a:path w="273695" h="329154">
                  <a:moveTo>
                    <a:pt x="51288" y="150169"/>
                  </a:moveTo>
                  <a:lnTo>
                    <a:pt x="113569" y="132210"/>
                  </a:lnTo>
                  <a:lnTo>
                    <a:pt x="167619" y="118502"/>
                  </a:lnTo>
                  <a:lnTo>
                    <a:pt x="223356" y="98940"/>
                  </a:lnTo>
                  <a:lnTo>
                    <a:pt x="254220" y="79358"/>
                  </a:lnTo>
                  <a:lnTo>
                    <a:pt x="267432" y="62545"/>
                  </a:lnTo>
                  <a:lnTo>
                    <a:pt x="272593" y="53149"/>
                  </a:lnTo>
                  <a:lnTo>
                    <a:pt x="273694" y="44544"/>
                  </a:lnTo>
                  <a:lnTo>
                    <a:pt x="268678" y="28745"/>
                  </a:lnTo>
                  <a:lnTo>
                    <a:pt x="255531" y="17044"/>
                  </a:lnTo>
                  <a:lnTo>
                    <a:pt x="212905" y="0"/>
                  </a:lnTo>
                  <a:lnTo>
                    <a:pt x="167545" y="129"/>
                  </a:lnTo>
                  <a:lnTo>
                    <a:pt x="117060" y="13166"/>
                  </a:lnTo>
                  <a:lnTo>
                    <a:pt x="58344" y="45767"/>
                  </a:lnTo>
                  <a:lnTo>
                    <a:pt x="29852" y="71012"/>
                  </a:lnTo>
                  <a:lnTo>
                    <a:pt x="14075" y="94321"/>
                  </a:lnTo>
                  <a:lnTo>
                    <a:pt x="3218" y="139340"/>
                  </a:lnTo>
                  <a:lnTo>
                    <a:pt x="0" y="189724"/>
                  </a:lnTo>
                  <a:lnTo>
                    <a:pt x="4636" y="230519"/>
                  </a:lnTo>
                  <a:lnTo>
                    <a:pt x="16516" y="253730"/>
                  </a:lnTo>
                  <a:lnTo>
                    <a:pt x="34664" y="274575"/>
                  </a:lnTo>
                  <a:lnTo>
                    <a:pt x="72359" y="298294"/>
                  </a:lnTo>
                  <a:lnTo>
                    <a:pt x="120053" y="313251"/>
                  </a:lnTo>
                  <a:lnTo>
                    <a:pt x="176092" y="325665"/>
                  </a:lnTo>
                  <a:lnTo>
                    <a:pt x="198687" y="3291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781561" y="1272772"/>
              <a:ext cx="251269" cy="317032"/>
            </a:xfrm>
            <a:custGeom>
              <a:avLst/>
              <a:gdLst/>
              <a:ahLst/>
              <a:cxnLst/>
              <a:rect l="0" t="0" r="0" b="0"/>
              <a:pathLst>
                <a:path w="251269" h="317032">
                  <a:moveTo>
                    <a:pt x="19641" y="74875"/>
                  </a:moveTo>
                  <a:lnTo>
                    <a:pt x="22760" y="123806"/>
                  </a:lnTo>
                  <a:lnTo>
                    <a:pt x="34295" y="177347"/>
                  </a:lnTo>
                  <a:lnTo>
                    <a:pt x="44389" y="227680"/>
                  </a:lnTo>
                  <a:lnTo>
                    <a:pt x="54790" y="281458"/>
                  </a:lnTo>
                  <a:lnTo>
                    <a:pt x="53602" y="288636"/>
                  </a:lnTo>
                  <a:lnTo>
                    <a:pt x="49300" y="288742"/>
                  </a:lnTo>
                  <a:lnTo>
                    <a:pt x="42923" y="284134"/>
                  </a:lnTo>
                  <a:lnTo>
                    <a:pt x="32718" y="269654"/>
                  </a:lnTo>
                  <a:lnTo>
                    <a:pt x="9336" y="211284"/>
                  </a:lnTo>
                  <a:lnTo>
                    <a:pt x="3362" y="186974"/>
                  </a:lnTo>
                  <a:lnTo>
                    <a:pt x="0" y="134996"/>
                  </a:lnTo>
                  <a:lnTo>
                    <a:pt x="1343" y="83200"/>
                  </a:lnTo>
                  <a:lnTo>
                    <a:pt x="9949" y="52449"/>
                  </a:lnTo>
                  <a:lnTo>
                    <a:pt x="24692" y="29423"/>
                  </a:lnTo>
                  <a:lnTo>
                    <a:pt x="44112" y="12560"/>
                  </a:lnTo>
                  <a:lnTo>
                    <a:pt x="68342" y="1166"/>
                  </a:lnTo>
                  <a:lnTo>
                    <a:pt x="80184" y="0"/>
                  </a:lnTo>
                  <a:lnTo>
                    <a:pt x="102701" y="4942"/>
                  </a:lnTo>
                  <a:lnTo>
                    <a:pt x="161570" y="50386"/>
                  </a:lnTo>
                  <a:lnTo>
                    <a:pt x="194035" y="86805"/>
                  </a:lnTo>
                  <a:lnTo>
                    <a:pt x="221808" y="144606"/>
                  </a:lnTo>
                  <a:lnTo>
                    <a:pt x="235779" y="195102"/>
                  </a:lnTo>
                  <a:lnTo>
                    <a:pt x="246159" y="245939"/>
                  </a:lnTo>
                  <a:lnTo>
                    <a:pt x="250258" y="296272"/>
                  </a:lnTo>
                  <a:lnTo>
                    <a:pt x="251268" y="3170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148642" y="1000207"/>
              <a:ext cx="42115" cy="642239"/>
            </a:xfrm>
            <a:custGeom>
              <a:avLst/>
              <a:gdLst/>
              <a:ahLst/>
              <a:cxnLst/>
              <a:rect l="0" t="0" r="0" b="0"/>
              <a:pathLst>
                <a:path w="42115" h="642239">
                  <a:moveTo>
                    <a:pt x="0" y="0"/>
                  </a:moveTo>
                  <a:lnTo>
                    <a:pt x="0" y="60383"/>
                  </a:lnTo>
                  <a:lnTo>
                    <a:pt x="0" y="114987"/>
                  </a:lnTo>
                  <a:lnTo>
                    <a:pt x="3120" y="168211"/>
                  </a:lnTo>
                  <a:lnTo>
                    <a:pt x="8333" y="224145"/>
                  </a:lnTo>
                  <a:lnTo>
                    <a:pt x="12997" y="285172"/>
                  </a:lnTo>
                  <a:lnTo>
                    <a:pt x="21788" y="344588"/>
                  </a:lnTo>
                  <a:lnTo>
                    <a:pt x="28683" y="402357"/>
                  </a:lnTo>
                  <a:lnTo>
                    <a:pt x="33845" y="460808"/>
                  </a:lnTo>
                  <a:lnTo>
                    <a:pt x="39663" y="515172"/>
                  </a:lnTo>
                  <a:lnTo>
                    <a:pt x="41387" y="571443"/>
                  </a:lnTo>
                  <a:lnTo>
                    <a:pt x="41899" y="616973"/>
                  </a:lnTo>
                  <a:lnTo>
                    <a:pt x="42114" y="6422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906486" y="1210777"/>
              <a:ext cx="463255" cy="42115"/>
            </a:xfrm>
            <a:custGeom>
              <a:avLst/>
              <a:gdLst/>
              <a:ahLst/>
              <a:cxnLst/>
              <a:rect l="0" t="0" r="0" b="0"/>
              <a:pathLst>
                <a:path w="463255" h="42115">
                  <a:moveTo>
                    <a:pt x="463254" y="0"/>
                  </a:moveTo>
                  <a:lnTo>
                    <a:pt x="404638" y="0"/>
                  </a:lnTo>
                  <a:lnTo>
                    <a:pt x="349294" y="0"/>
                  </a:lnTo>
                  <a:lnTo>
                    <a:pt x="300287" y="1170"/>
                  </a:lnTo>
                  <a:lnTo>
                    <a:pt x="248721" y="7235"/>
                  </a:lnTo>
                  <a:lnTo>
                    <a:pt x="195228" y="10722"/>
                  </a:lnTo>
                  <a:lnTo>
                    <a:pt x="136614" y="18645"/>
                  </a:lnTo>
                  <a:lnTo>
                    <a:pt x="82853" y="27231"/>
                  </a:lnTo>
                  <a:lnTo>
                    <a:pt x="28411" y="3384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096857" y="884393"/>
              <a:ext cx="62522" cy="747525"/>
            </a:xfrm>
            <a:custGeom>
              <a:avLst/>
              <a:gdLst/>
              <a:ahLst/>
              <a:cxnLst/>
              <a:rect l="0" t="0" r="0" b="0"/>
              <a:pathLst>
                <a:path w="62522" h="747525">
                  <a:moveTo>
                    <a:pt x="9878" y="0"/>
                  </a:moveTo>
                  <a:lnTo>
                    <a:pt x="6759" y="52051"/>
                  </a:lnTo>
                  <a:lnTo>
                    <a:pt x="1545" y="101990"/>
                  </a:lnTo>
                  <a:lnTo>
                    <a:pt x="0" y="152662"/>
                  </a:lnTo>
                  <a:lnTo>
                    <a:pt x="2662" y="212130"/>
                  </a:lnTo>
                  <a:lnTo>
                    <a:pt x="7741" y="274203"/>
                  </a:lnTo>
                  <a:lnTo>
                    <a:pt x="12364" y="337049"/>
                  </a:lnTo>
                  <a:lnTo>
                    <a:pt x="18003" y="380257"/>
                  </a:lnTo>
                  <a:lnTo>
                    <a:pt x="24408" y="426756"/>
                  </a:lnTo>
                  <a:lnTo>
                    <a:pt x="31154" y="474719"/>
                  </a:lnTo>
                  <a:lnTo>
                    <a:pt x="36882" y="522162"/>
                  </a:lnTo>
                  <a:lnTo>
                    <a:pt x="39428" y="566644"/>
                  </a:lnTo>
                  <a:lnTo>
                    <a:pt x="43678" y="609811"/>
                  </a:lnTo>
                  <a:lnTo>
                    <a:pt x="52649" y="667336"/>
                  </a:lnTo>
                  <a:lnTo>
                    <a:pt x="59596" y="710896"/>
                  </a:lnTo>
                  <a:lnTo>
                    <a:pt x="62521" y="7475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822466" y="1263419"/>
              <a:ext cx="558011" cy="84229"/>
            </a:xfrm>
            <a:custGeom>
              <a:avLst/>
              <a:gdLst/>
              <a:ahLst/>
              <a:cxnLst/>
              <a:rect l="0" t="0" r="0" b="0"/>
              <a:pathLst>
                <a:path w="558011" h="84229">
                  <a:moveTo>
                    <a:pt x="558010" y="0"/>
                  </a:moveTo>
                  <a:lnTo>
                    <a:pt x="502965" y="17959"/>
                  </a:lnTo>
                  <a:lnTo>
                    <a:pt x="451558" y="31667"/>
                  </a:lnTo>
                  <a:lnTo>
                    <a:pt x="396343" y="45640"/>
                  </a:lnTo>
                  <a:lnTo>
                    <a:pt x="348803" y="50568"/>
                  </a:lnTo>
                  <a:lnTo>
                    <a:pt x="297672" y="52028"/>
                  </a:lnTo>
                  <a:lnTo>
                    <a:pt x="245476" y="58050"/>
                  </a:lnTo>
                  <a:lnTo>
                    <a:pt x="192967" y="61654"/>
                  </a:lnTo>
                  <a:lnTo>
                    <a:pt x="140364" y="68311"/>
                  </a:lnTo>
                  <a:lnTo>
                    <a:pt x="87733" y="72103"/>
                  </a:lnTo>
                  <a:lnTo>
                    <a:pt x="35094" y="78816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391005" y="915979"/>
              <a:ext cx="379027" cy="758053"/>
            </a:xfrm>
            <a:custGeom>
              <a:avLst/>
              <a:gdLst/>
              <a:ahLst/>
              <a:cxnLst/>
              <a:rect l="0" t="0" r="0" b="0"/>
              <a:pathLst>
                <a:path w="379027" h="758053">
                  <a:moveTo>
                    <a:pt x="0" y="0"/>
                  </a:moveTo>
                  <a:lnTo>
                    <a:pt x="5590" y="58617"/>
                  </a:lnTo>
                  <a:lnTo>
                    <a:pt x="10723" y="113960"/>
                  </a:lnTo>
                  <a:lnTo>
                    <a:pt x="18645" y="162968"/>
                  </a:lnTo>
                  <a:lnTo>
                    <a:pt x="28401" y="215703"/>
                  </a:lnTo>
                  <a:lnTo>
                    <a:pt x="38701" y="274092"/>
                  </a:lnTo>
                  <a:lnTo>
                    <a:pt x="49161" y="330127"/>
                  </a:lnTo>
                  <a:lnTo>
                    <a:pt x="59670" y="389494"/>
                  </a:lnTo>
                  <a:lnTo>
                    <a:pt x="70193" y="445818"/>
                  </a:lnTo>
                  <a:lnTo>
                    <a:pt x="79549" y="505271"/>
                  </a:lnTo>
                  <a:lnTo>
                    <a:pt x="84012" y="559281"/>
                  </a:lnTo>
                  <a:lnTo>
                    <a:pt x="91053" y="606610"/>
                  </a:lnTo>
                  <a:lnTo>
                    <a:pt x="93659" y="657158"/>
                  </a:lnTo>
                  <a:lnTo>
                    <a:pt x="91420" y="720401"/>
                  </a:lnTo>
                  <a:lnTo>
                    <a:pt x="89022" y="732951"/>
                  </a:lnTo>
                  <a:lnTo>
                    <a:pt x="86254" y="736639"/>
                  </a:lnTo>
                  <a:lnTo>
                    <a:pt x="83239" y="734418"/>
                  </a:lnTo>
                  <a:lnTo>
                    <a:pt x="73406" y="705816"/>
                  </a:lnTo>
                  <a:lnTo>
                    <a:pt x="59604" y="654927"/>
                  </a:lnTo>
                  <a:lnTo>
                    <a:pt x="49116" y="605054"/>
                  </a:lnTo>
                  <a:lnTo>
                    <a:pt x="44188" y="545823"/>
                  </a:lnTo>
                  <a:lnTo>
                    <a:pt x="48318" y="500587"/>
                  </a:lnTo>
                  <a:lnTo>
                    <a:pt x="62540" y="459367"/>
                  </a:lnTo>
                  <a:lnTo>
                    <a:pt x="103469" y="404077"/>
                  </a:lnTo>
                  <a:lnTo>
                    <a:pt x="111093" y="395727"/>
                  </a:lnTo>
                  <a:lnTo>
                    <a:pt x="132042" y="386448"/>
                  </a:lnTo>
                  <a:lnTo>
                    <a:pt x="144180" y="383974"/>
                  </a:lnTo>
                  <a:lnTo>
                    <a:pt x="167025" y="387464"/>
                  </a:lnTo>
                  <a:lnTo>
                    <a:pt x="196497" y="402583"/>
                  </a:lnTo>
                  <a:lnTo>
                    <a:pt x="256055" y="457502"/>
                  </a:lnTo>
                  <a:lnTo>
                    <a:pt x="297125" y="517485"/>
                  </a:lnTo>
                  <a:lnTo>
                    <a:pt x="318746" y="577659"/>
                  </a:lnTo>
                  <a:lnTo>
                    <a:pt x="336831" y="631524"/>
                  </a:lnTo>
                  <a:lnTo>
                    <a:pt x="357962" y="694864"/>
                  </a:lnTo>
                  <a:lnTo>
                    <a:pt x="379026" y="7580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804587" y="1273235"/>
              <a:ext cx="365528" cy="452660"/>
            </a:xfrm>
            <a:custGeom>
              <a:avLst/>
              <a:gdLst/>
              <a:ahLst/>
              <a:cxnLst/>
              <a:rect l="0" t="0" r="0" b="0"/>
              <a:pathLst>
                <a:path w="365528" h="452660">
                  <a:moveTo>
                    <a:pt x="18086" y="211283"/>
                  </a:moveTo>
                  <a:lnTo>
                    <a:pt x="73131" y="187259"/>
                  </a:lnTo>
                  <a:lnTo>
                    <a:pt x="127659" y="178071"/>
                  </a:lnTo>
                  <a:lnTo>
                    <a:pt x="177284" y="168687"/>
                  </a:lnTo>
                  <a:lnTo>
                    <a:pt x="225913" y="155378"/>
                  </a:lnTo>
                  <a:lnTo>
                    <a:pt x="253173" y="141983"/>
                  </a:lnTo>
                  <a:lnTo>
                    <a:pt x="289738" y="104787"/>
                  </a:lnTo>
                  <a:lnTo>
                    <a:pt x="297454" y="94662"/>
                  </a:lnTo>
                  <a:lnTo>
                    <a:pt x="302907" y="70934"/>
                  </a:lnTo>
                  <a:lnTo>
                    <a:pt x="300260" y="47130"/>
                  </a:lnTo>
                  <a:lnTo>
                    <a:pt x="291286" y="28752"/>
                  </a:lnTo>
                  <a:lnTo>
                    <a:pt x="267490" y="5251"/>
                  </a:lnTo>
                  <a:lnTo>
                    <a:pt x="242016" y="0"/>
                  </a:lnTo>
                  <a:lnTo>
                    <a:pt x="194790" y="3621"/>
                  </a:lnTo>
                  <a:lnTo>
                    <a:pt x="164471" y="10194"/>
                  </a:lnTo>
                  <a:lnTo>
                    <a:pt x="133079" y="28219"/>
                  </a:lnTo>
                  <a:lnTo>
                    <a:pt x="71605" y="84394"/>
                  </a:lnTo>
                  <a:lnTo>
                    <a:pt x="49932" y="112075"/>
                  </a:lnTo>
                  <a:lnTo>
                    <a:pt x="15781" y="168583"/>
                  </a:lnTo>
                  <a:lnTo>
                    <a:pt x="3106" y="202920"/>
                  </a:lnTo>
                  <a:lnTo>
                    <a:pt x="0" y="250269"/>
                  </a:lnTo>
                  <a:lnTo>
                    <a:pt x="7138" y="307062"/>
                  </a:lnTo>
                  <a:lnTo>
                    <a:pt x="23551" y="357945"/>
                  </a:lnTo>
                  <a:lnTo>
                    <a:pt x="36503" y="380191"/>
                  </a:lnTo>
                  <a:lnTo>
                    <a:pt x="68127" y="411458"/>
                  </a:lnTo>
                  <a:lnTo>
                    <a:pt x="101543" y="431771"/>
                  </a:lnTo>
                  <a:lnTo>
                    <a:pt x="158747" y="441879"/>
                  </a:lnTo>
                  <a:lnTo>
                    <a:pt x="209388" y="450808"/>
                  </a:lnTo>
                  <a:lnTo>
                    <a:pt x="259602" y="452659"/>
                  </a:lnTo>
                  <a:lnTo>
                    <a:pt x="316984" y="450088"/>
                  </a:lnTo>
                  <a:lnTo>
                    <a:pt x="365527" y="4429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2137285" y="2253098"/>
            <a:ext cx="3874488" cy="905452"/>
            <a:chOff x="2137285" y="2253098"/>
            <a:chExt cx="3874488" cy="905452"/>
          </a:xfrm>
        </p:grpSpPr>
        <p:sp>
          <p:nvSpPr>
            <p:cNvPr id="25" name="Freeform 24"/>
            <p:cNvSpPr/>
            <p:nvPr/>
          </p:nvSpPr>
          <p:spPr>
            <a:xfrm>
              <a:off x="2137285" y="2579481"/>
              <a:ext cx="31586" cy="400084"/>
            </a:xfrm>
            <a:custGeom>
              <a:avLst/>
              <a:gdLst/>
              <a:ahLst/>
              <a:cxnLst/>
              <a:rect l="0" t="0" r="0" b="0"/>
              <a:pathLst>
                <a:path w="31586" h="400084">
                  <a:moveTo>
                    <a:pt x="31585" y="0"/>
                  </a:moveTo>
                  <a:lnTo>
                    <a:pt x="24349" y="28726"/>
                  </a:lnTo>
                  <a:lnTo>
                    <a:pt x="22032" y="79092"/>
                  </a:lnTo>
                  <a:lnTo>
                    <a:pt x="21346" y="136129"/>
                  </a:lnTo>
                  <a:lnTo>
                    <a:pt x="17994" y="198509"/>
                  </a:lnTo>
                  <a:lnTo>
                    <a:pt x="12003" y="255891"/>
                  </a:lnTo>
                  <a:lnTo>
                    <a:pt x="3584" y="313456"/>
                  </a:lnTo>
                  <a:lnTo>
                    <a:pt x="707" y="370580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168870" y="2453139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0"/>
                  </a:moveTo>
                  <a:lnTo>
                    <a:pt x="10529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298237" y="2632066"/>
              <a:ext cx="249660" cy="336971"/>
            </a:xfrm>
            <a:custGeom>
              <a:avLst/>
              <a:gdLst/>
              <a:ahLst/>
              <a:cxnLst/>
              <a:rect l="0" t="0" r="0" b="0"/>
              <a:pathLst>
                <a:path w="249660" h="336971">
                  <a:moveTo>
                    <a:pt x="18032" y="126400"/>
                  </a:moveTo>
                  <a:lnTo>
                    <a:pt x="23621" y="185017"/>
                  </a:lnTo>
                  <a:lnTo>
                    <a:pt x="21519" y="246426"/>
                  </a:lnTo>
                  <a:lnTo>
                    <a:pt x="26823" y="304830"/>
                  </a:lnTo>
                  <a:lnTo>
                    <a:pt x="26618" y="323855"/>
                  </a:lnTo>
                  <a:lnTo>
                    <a:pt x="24926" y="322378"/>
                  </a:lnTo>
                  <a:lnTo>
                    <a:pt x="7185" y="264185"/>
                  </a:lnTo>
                  <a:lnTo>
                    <a:pt x="0" y="225717"/>
                  </a:lnTo>
                  <a:lnTo>
                    <a:pt x="991" y="177274"/>
                  </a:lnTo>
                  <a:lnTo>
                    <a:pt x="5574" y="125876"/>
                  </a:lnTo>
                  <a:lnTo>
                    <a:pt x="12712" y="67285"/>
                  </a:lnTo>
                  <a:lnTo>
                    <a:pt x="27634" y="32845"/>
                  </a:lnTo>
                  <a:lnTo>
                    <a:pt x="52463" y="6003"/>
                  </a:lnTo>
                  <a:lnTo>
                    <a:pt x="62043" y="1682"/>
                  </a:lnTo>
                  <a:lnTo>
                    <a:pt x="82046" y="0"/>
                  </a:lnTo>
                  <a:lnTo>
                    <a:pt x="113038" y="11219"/>
                  </a:lnTo>
                  <a:lnTo>
                    <a:pt x="170392" y="58620"/>
                  </a:lnTo>
                  <a:lnTo>
                    <a:pt x="187308" y="86040"/>
                  </a:lnTo>
                  <a:lnTo>
                    <a:pt x="210818" y="147611"/>
                  </a:lnTo>
                  <a:lnTo>
                    <a:pt x="225046" y="204073"/>
                  </a:lnTo>
                  <a:lnTo>
                    <a:pt x="239121" y="257686"/>
                  </a:lnTo>
                  <a:lnTo>
                    <a:pt x="246537" y="300610"/>
                  </a:lnTo>
                  <a:lnTo>
                    <a:pt x="249659" y="3369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637289" y="2253098"/>
              <a:ext cx="152763" cy="726467"/>
            </a:xfrm>
            <a:custGeom>
              <a:avLst/>
              <a:gdLst/>
              <a:ahLst/>
              <a:cxnLst/>
              <a:rect l="0" t="0" r="0" b="0"/>
              <a:pathLst>
                <a:path w="152763" h="726467">
                  <a:moveTo>
                    <a:pt x="152762" y="726466"/>
                  </a:moveTo>
                  <a:lnTo>
                    <a:pt x="147173" y="667850"/>
                  </a:lnTo>
                  <a:lnTo>
                    <a:pt x="131432" y="605013"/>
                  </a:lnTo>
                  <a:lnTo>
                    <a:pt x="117613" y="544938"/>
                  </a:lnTo>
                  <a:lnTo>
                    <a:pt x="100113" y="485362"/>
                  </a:lnTo>
                  <a:lnTo>
                    <a:pt x="81402" y="430637"/>
                  </a:lnTo>
                  <a:lnTo>
                    <a:pt x="60201" y="378129"/>
                  </a:lnTo>
                  <a:lnTo>
                    <a:pt x="44401" y="322697"/>
                  </a:lnTo>
                  <a:lnTo>
                    <a:pt x="23358" y="264114"/>
                  </a:lnTo>
                  <a:lnTo>
                    <a:pt x="17360" y="253285"/>
                  </a:lnTo>
                  <a:lnTo>
                    <a:pt x="8918" y="204509"/>
                  </a:lnTo>
                  <a:lnTo>
                    <a:pt x="0" y="141956"/>
                  </a:lnTo>
                  <a:lnTo>
                    <a:pt x="2200" y="113004"/>
                  </a:lnTo>
                  <a:lnTo>
                    <a:pt x="21194" y="70398"/>
                  </a:lnTo>
                  <a:lnTo>
                    <a:pt x="49048" y="39316"/>
                  </a:lnTo>
                  <a:lnTo>
                    <a:pt x="108660" y="12009"/>
                  </a:lnTo>
                  <a:lnTo>
                    <a:pt x="15276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600538" y="2632124"/>
              <a:ext cx="284271" cy="63172"/>
            </a:xfrm>
            <a:custGeom>
              <a:avLst/>
              <a:gdLst/>
              <a:ahLst/>
              <a:cxnLst/>
              <a:rect l="0" t="0" r="0" b="0"/>
              <a:pathLst>
                <a:path w="284271" h="63172">
                  <a:moveTo>
                    <a:pt x="284270" y="0"/>
                  </a:moveTo>
                  <a:lnTo>
                    <a:pt x="229129" y="20243"/>
                  </a:lnTo>
                  <a:lnTo>
                    <a:pt x="166394" y="38425"/>
                  </a:lnTo>
                  <a:lnTo>
                    <a:pt x="119492" y="44141"/>
                  </a:lnTo>
                  <a:lnTo>
                    <a:pt x="67381" y="53243"/>
                  </a:lnTo>
                  <a:lnTo>
                    <a:pt x="28544" y="6022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951967" y="2699970"/>
              <a:ext cx="340660" cy="336391"/>
            </a:xfrm>
            <a:custGeom>
              <a:avLst/>
              <a:gdLst/>
              <a:ahLst/>
              <a:cxnLst/>
              <a:rect l="0" t="0" r="0" b="0"/>
              <a:pathLst>
                <a:path w="340660" h="336391">
                  <a:moveTo>
                    <a:pt x="227639" y="47967"/>
                  </a:moveTo>
                  <a:lnTo>
                    <a:pt x="192741" y="13070"/>
                  </a:lnTo>
                  <a:lnTo>
                    <a:pt x="170405" y="3212"/>
                  </a:lnTo>
                  <a:lnTo>
                    <a:pt x="144880" y="0"/>
                  </a:lnTo>
                  <a:lnTo>
                    <a:pt x="117937" y="2472"/>
                  </a:lnTo>
                  <a:lnTo>
                    <a:pt x="93485" y="13709"/>
                  </a:lnTo>
                  <a:lnTo>
                    <a:pt x="54780" y="43930"/>
                  </a:lnTo>
                  <a:lnTo>
                    <a:pt x="24605" y="90411"/>
                  </a:lnTo>
                  <a:lnTo>
                    <a:pt x="5523" y="136712"/>
                  </a:lnTo>
                  <a:lnTo>
                    <a:pt x="0" y="181757"/>
                  </a:lnTo>
                  <a:lnTo>
                    <a:pt x="6422" y="228119"/>
                  </a:lnTo>
                  <a:lnTo>
                    <a:pt x="23793" y="259403"/>
                  </a:lnTo>
                  <a:lnTo>
                    <a:pt x="65008" y="305705"/>
                  </a:lnTo>
                  <a:lnTo>
                    <a:pt x="98084" y="322556"/>
                  </a:lnTo>
                  <a:lnTo>
                    <a:pt x="158417" y="336390"/>
                  </a:lnTo>
                  <a:lnTo>
                    <a:pt x="213489" y="330284"/>
                  </a:lnTo>
                  <a:lnTo>
                    <a:pt x="264098" y="312224"/>
                  </a:lnTo>
                  <a:lnTo>
                    <a:pt x="310198" y="279270"/>
                  </a:lnTo>
                  <a:lnTo>
                    <a:pt x="317773" y="272359"/>
                  </a:lnTo>
                  <a:lnTo>
                    <a:pt x="334024" y="234687"/>
                  </a:lnTo>
                  <a:lnTo>
                    <a:pt x="340659" y="192069"/>
                  </a:lnTo>
                  <a:lnTo>
                    <a:pt x="337035" y="149806"/>
                  </a:lnTo>
                  <a:lnTo>
                    <a:pt x="317374" y="107647"/>
                  </a:lnTo>
                  <a:lnTo>
                    <a:pt x="289322" y="71110"/>
                  </a:lnTo>
                  <a:lnTo>
                    <a:pt x="238167" y="374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390176" y="2674238"/>
              <a:ext cx="189514" cy="372646"/>
            </a:xfrm>
            <a:custGeom>
              <a:avLst/>
              <a:gdLst/>
              <a:ahLst/>
              <a:cxnLst/>
              <a:rect l="0" t="0" r="0" b="0"/>
              <a:pathLst>
                <a:path w="189514" h="372646">
                  <a:moveTo>
                    <a:pt x="0" y="136870"/>
                  </a:moveTo>
                  <a:lnTo>
                    <a:pt x="3119" y="185801"/>
                  </a:lnTo>
                  <a:lnTo>
                    <a:pt x="14572" y="233647"/>
                  </a:lnTo>
                  <a:lnTo>
                    <a:pt x="35903" y="281749"/>
                  </a:lnTo>
                  <a:lnTo>
                    <a:pt x="63374" y="339923"/>
                  </a:lnTo>
                  <a:lnTo>
                    <a:pt x="81818" y="371210"/>
                  </a:lnTo>
                  <a:lnTo>
                    <a:pt x="86131" y="372645"/>
                  </a:lnTo>
                  <a:lnTo>
                    <a:pt x="89006" y="368923"/>
                  </a:lnTo>
                  <a:lnTo>
                    <a:pt x="90923" y="361762"/>
                  </a:lnTo>
                  <a:lnTo>
                    <a:pt x="86813" y="341327"/>
                  </a:lnTo>
                  <a:lnTo>
                    <a:pt x="67021" y="281341"/>
                  </a:lnTo>
                  <a:lnTo>
                    <a:pt x="56253" y="228809"/>
                  </a:lnTo>
                  <a:lnTo>
                    <a:pt x="46823" y="176850"/>
                  </a:lnTo>
                  <a:lnTo>
                    <a:pt x="43044" y="116778"/>
                  </a:lnTo>
                  <a:lnTo>
                    <a:pt x="44867" y="90506"/>
                  </a:lnTo>
                  <a:lnTo>
                    <a:pt x="65887" y="41323"/>
                  </a:lnTo>
                  <a:lnTo>
                    <a:pt x="79586" y="26945"/>
                  </a:lnTo>
                  <a:lnTo>
                    <a:pt x="110149" y="12273"/>
                  </a:lnTo>
                  <a:lnTo>
                    <a:pt x="148840" y="3636"/>
                  </a:lnTo>
                  <a:lnTo>
                    <a:pt x="18951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685407" y="2688111"/>
              <a:ext cx="441765" cy="333568"/>
            </a:xfrm>
            <a:custGeom>
              <a:avLst/>
              <a:gdLst/>
              <a:ahLst/>
              <a:cxnLst/>
              <a:rect l="0" t="0" r="0" b="0"/>
              <a:pathLst>
                <a:path w="441765" h="333568">
                  <a:moveTo>
                    <a:pt x="10095" y="154583"/>
                  </a:moveTo>
                  <a:lnTo>
                    <a:pt x="1762" y="192061"/>
                  </a:lnTo>
                  <a:lnTo>
                    <a:pt x="0" y="243485"/>
                  </a:lnTo>
                  <a:lnTo>
                    <a:pt x="11077" y="301211"/>
                  </a:lnTo>
                  <a:lnTo>
                    <a:pt x="14259" y="311996"/>
                  </a:lnTo>
                  <a:lnTo>
                    <a:pt x="16381" y="314507"/>
                  </a:lnTo>
                  <a:lnTo>
                    <a:pt x="17795" y="311502"/>
                  </a:lnTo>
                  <a:lnTo>
                    <a:pt x="18197" y="294515"/>
                  </a:lnTo>
                  <a:lnTo>
                    <a:pt x="8922" y="235950"/>
                  </a:lnTo>
                  <a:lnTo>
                    <a:pt x="4895" y="204784"/>
                  </a:lnTo>
                  <a:lnTo>
                    <a:pt x="8721" y="153061"/>
                  </a:lnTo>
                  <a:lnTo>
                    <a:pt x="15413" y="98130"/>
                  </a:lnTo>
                  <a:lnTo>
                    <a:pt x="20659" y="87702"/>
                  </a:lnTo>
                  <a:lnTo>
                    <a:pt x="35848" y="72996"/>
                  </a:lnTo>
                  <a:lnTo>
                    <a:pt x="44811" y="70945"/>
                  </a:lnTo>
                  <a:lnTo>
                    <a:pt x="64129" y="74907"/>
                  </a:lnTo>
                  <a:lnTo>
                    <a:pt x="105127" y="97684"/>
                  </a:lnTo>
                  <a:lnTo>
                    <a:pt x="151941" y="144880"/>
                  </a:lnTo>
                  <a:lnTo>
                    <a:pt x="157302" y="145775"/>
                  </a:lnTo>
                  <a:lnTo>
                    <a:pt x="160876" y="140522"/>
                  </a:lnTo>
                  <a:lnTo>
                    <a:pt x="175487" y="83711"/>
                  </a:lnTo>
                  <a:lnTo>
                    <a:pt x="198237" y="28613"/>
                  </a:lnTo>
                  <a:lnTo>
                    <a:pt x="214207" y="13589"/>
                  </a:lnTo>
                  <a:lnTo>
                    <a:pt x="234173" y="4181"/>
                  </a:lnTo>
                  <a:lnTo>
                    <a:pt x="258644" y="0"/>
                  </a:lnTo>
                  <a:lnTo>
                    <a:pt x="281998" y="4381"/>
                  </a:lnTo>
                  <a:lnTo>
                    <a:pt x="311758" y="20001"/>
                  </a:lnTo>
                  <a:lnTo>
                    <a:pt x="357270" y="61514"/>
                  </a:lnTo>
                  <a:lnTo>
                    <a:pt x="395643" y="118280"/>
                  </a:lnTo>
                  <a:lnTo>
                    <a:pt x="419717" y="181258"/>
                  </a:lnTo>
                  <a:lnTo>
                    <a:pt x="434549" y="241351"/>
                  </a:lnTo>
                  <a:lnTo>
                    <a:pt x="440339" y="295941"/>
                  </a:lnTo>
                  <a:lnTo>
                    <a:pt x="441764" y="3335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180678" y="2705163"/>
              <a:ext cx="451861" cy="358630"/>
            </a:xfrm>
            <a:custGeom>
              <a:avLst/>
              <a:gdLst/>
              <a:ahLst/>
              <a:cxnLst/>
              <a:rect l="0" t="0" r="0" b="0"/>
              <a:pathLst>
                <a:path w="451861" h="358630">
                  <a:moveTo>
                    <a:pt x="283404" y="137531"/>
                  </a:moveTo>
                  <a:lnTo>
                    <a:pt x="264277" y="84826"/>
                  </a:lnTo>
                  <a:lnTo>
                    <a:pt x="228012" y="41149"/>
                  </a:lnTo>
                  <a:lnTo>
                    <a:pt x="174638" y="9704"/>
                  </a:lnTo>
                  <a:lnTo>
                    <a:pt x="149666" y="0"/>
                  </a:lnTo>
                  <a:lnTo>
                    <a:pt x="114707" y="1115"/>
                  </a:lnTo>
                  <a:lnTo>
                    <a:pt x="88715" y="5932"/>
                  </a:lnTo>
                  <a:lnTo>
                    <a:pt x="53363" y="26399"/>
                  </a:lnTo>
                  <a:lnTo>
                    <a:pt x="26251" y="60279"/>
                  </a:lnTo>
                  <a:lnTo>
                    <a:pt x="8989" y="99954"/>
                  </a:lnTo>
                  <a:lnTo>
                    <a:pt x="2055" y="146934"/>
                  </a:lnTo>
                  <a:lnTo>
                    <a:pt x="0" y="197899"/>
                  </a:lnTo>
                  <a:lnTo>
                    <a:pt x="5759" y="226362"/>
                  </a:lnTo>
                  <a:lnTo>
                    <a:pt x="22155" y="258998"/>
                  </a:lnTo>
                  <a:lnTo>
                    <a:pt x="44950" y="283485"/>
                  </a:lnTo>
                  <a:lnTo>
                    <a:pt x="89683" y="312721"/>
                  </a:lnTo>
                  <a:lnTo>
                    <a:pt x="129820" y="322800"/>
                  </a:lnTo>
                  <a:lnTo>
                    <a:pt x="184133" y="317800"/>
                  </a:lnTo>
                  <a:lnTo>
                    <a:pt x="207699" y="312017"/>
                  </a:lnTo>
                  <a:lnTo>
                    <a:pt x="240696" y="291006"/>
                  </a:lnTo>
                  <a:lnTo>
                    <a:pt x="255844" y="269303"/>
                  </a:lnTo>
                  <a:lnTo>
                    <a:pt x="280690" y="217242"/>
                  </a:lnTo>
                  <a:lnTo>
                    <a:pt x="290009" y="175837"/>
                  </a:lnTo>
                  <a:lnTo>
                    <a:pt x="287808" y="170087"/>
                  </a:lnTo>
                  <a:lnTo>
                    <a:pt x="282830" y="169764"/>
                  </a:lnTo>
                  <a:lnTo>
                    <a:pt x="276003" y="173058"/>
                  </a:lnTo>
                  <a:lnTo>
                    <a:pt x="272621" y="179933"/>
                  </a:lnTo>
                  <a:lnTo>
                    <a:pt x="271983" y="200050"/>
                  </a:lnTo>
                  <a:lnTo>
                    <a:pt x="281838" y="221469"/>
                  </a:lnTo>
                  <a:lnTo>
                    <a:pt x="320167" y="284904"/>
                  </a:lnTo>
                  <a:lnTo>
                    <a:pt x="339518" y="304806"/>
                  </a:lnTo>
                  <a:lnTo>
                    <a:pt x="376720" y="327994"/>
                  </a:lnTo>
                  <a:lnTo>
                    <a:pt x="424973" y="346902"/>
                  </a:lnTo>
                  <a:lnTo>
                    <a:pt x="451860" y="3586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738531" y="2453139"/>
              <a:ext cx="94050" cy="631711"/>
            </a:xfrm>
            <a:custGeom>
              <a:avLst/>
              <a:gdLst/>
              <a:ahLst/>
              <a:cxnLst/>
              <a:rect l="0" t="0" r="0" b="0"/>
              <a:pathLst>
                <a:path w="94050" h="631711">
                  <a:moveTo>
                    <a:pt x="20349" y="0"/>
                  </a:moveTo>
                  <a:lnTo>
                    <a:pt x="12016" y="37478"/>
                  </a:lnTo>
                  <a:lnTo>
                    <a:pt x="2874" y="95316"/>
                  </a:lnTo>
                  <a:lnTo>
                    <a:pt x="0" y="157562"/>
                  </a:lnTo>
                  <a:lnTo>
                    <a:pt x="2622" y="214751"/>
                  </a:lnTo>
                  <a:lnTo>
                    <a:pt x="10807" y="264452"/>
                  </a:lnTo>
                  <a:lnTo>
                    <a:pt x="17522" y="313103"/>
                  </a:lnTo>
                  <a:lnTo>
                    <a:pt x="25380" y="371464"/>
                  </a:lnTo>
                  <a:lnTo>
                    <a:pt x="34838" y="419549"/>
                  </a:lnTo>
                  <a:lnTo>
                    <a:pt x="48515" y="479794"/>
                  </a:lnTo>
                  <a:lnTo>
                    <a:pt x="62481" y="533635"/>
                  </a:lnTo>
                  <a:lnTo>
                    <a:pt x="80014" y="589159"/>
                  </a:lnTo>
                  <a:lnTo>
                    <a:pt x="94049" y="6317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622010" y="2726880"/>
              <a:ext cx="400084" cy="31587"/>
            </a:xfrm>
            <a:custGeom>
              <a:avLst/>
              <a:gdLst/>
              <a:ahLst/>
              <a:cxnLst/>
              <a:rect l="0" t="0" r="0" b="0"/>
              <a:pathLst>
                <a:path w="400084" h="31587">
                  <a:moveTo>
                    <a:pt x="400083" y="31586"/>
                  </a:moveTo>
                  <a:lnTo>
                    <a:pt x="341529" y="13628"/>
                  </a:lnTo>
                  <a:lnTo>
                    <a:pt x="281868" y="4558"/>
                  </a:lnTo>
                  <a:lnTo>
                    <a:pt x="236019" y="2026"/>
                  </a:lnTo>
                  <a:lnTo>
                    <a:pt x="175346" y="600"/>
                  </a:lnTo>
                  <a:lnTo>
                    <a:pt x="125914" y="178"/>
                  </a:lnTo>
                  <a:lnTo>
                    <a:pt x="66119" y="36"/>
                  </a:lnTo>
                  <a:lnTo>
                    <a:pt x="14793" y="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064207" y="2800580"/>
              <a:ext cx="21058" cy="157928"/>
            </a:xfrm>
            <a:custGeom>
              <a:avLst/>
              <a:gdLst/>
              <a:ahLst/>
              <a:cxnLst/>
              <a:rect l="0" t="0" r="0" b="0"/>
              <a:pathLst>
                <a:path w="21058" h="157928">
                  <a:moveTo>
                    <a:pt x="0" y="0"/>
                  </a:moveTo>
                  <a:lnTo>
                    <a:pt x="14654" y="49552"/>
                  </a:lnTo>
                  <a:lnTo>
                    <a:pt x="19160" y="100080"/>
                  </a:lnTo>
                  <a:lnTo>
                    <a:pt x="21057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095792" y="265318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215236" y="2800580"/>
              <a:ext cx="329050" cy="296919"/>
            </a:xfrm>
            <a:custGeom>
              <a:avLst/>
              <a:gdLst/>
              <a:ahLst/>
              <a:cxnLst/>
              <a:rect l="0" t="0" r="0" b="0"/>
              <a:pathLst>
                <a:path w="329050" h="296919">
                  <a:moveTo>
                    <a:pt x="164826" y="0"/>
                  </a:moveTo>
                  <a:lnTo>
                    <a:pt x="115895" y="0"/>
                  </a:lnTo>
                  <a:lnTo>
                    <a:pt x="88097" y="2340"/>
                  </a:lnTo>
                  <a:lnTo>
                    <a:pt x="56953" y="17981"/>
                  </a:lnTo>
                  <a:lnTo>
                    <a:pt x="32265" y="34898"/>
                  </a:lnTo>
                  <a:lnTo>
                    <a:pt x="15053" y="60354"/>
                  </a:lnTo>
                  <a:lnTo>
                    <a:pt x="4674" y="91165"/>
                  </a:lnTo>
                  <a:lnTo>
                    <a:pt x="0" y="141395"/>
                  </a:lnTo>
                  <a:lnTo>
                    <a:pt x="7844" y="192153"/>
                  </a:lnTo>
                  <a:lnTo>
                    <a:pt x="37631" y="245580"/>
                  </a:lnTo>
                  <a:lnTo>
                    <a:pt x="54483" y="263565"/>
                  </a:lnTo>
                  <a:lnTo>
                    <a:pt x="90277" y="285674"/>
                  </a:lnTo>
                  <a:lnTo>
                    <a:pt x="116876" y="295812"/>
                  </a:lnTo>
                  <a:lnTo>
                    <a:pt x="163746" y="296918"/>
                  </a:lnTo>
                  <a:lnTo>
                    <a:pt x="222411" y="279576"/>
                  </a:lnTo>
                  <a:lnTo>
                    <a:pt x="256757" y="266241"/>
                  </a:lnTo>
                  <a:lnTo>
                    <a:pt x="274314" y="254420"/>
                  </a:lnTo>
                  <a:lnTo>
                    <a:pt x="304650" y="210956"/>
                  </a:lnTo>
                  <a:lnTo>
                    <a:pt x="323758" y="169870"/>
                  </a:lnTo>
                  <a:lnTo>
                    <a:pt x="329049" y="137889"/>
                  </a:lnTo>
                  <a:lnTo>
                    <a:pt x="322042" y="104178"/>
                  </a:lnTo>
                  <a:lnTo>
                    <a:pt x="307230" y="73207"/>
                  </a:lnTo>
                  <a:lnTo>
                    <a:pt x="259582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632746" y="2813755"/>
              <a:ext cx="379027" cy="344795"/>
            </a:xfrm>
            <a:custGeom>
              <a:avLst/>
              <a:gdLst/>
              <a:ahLst/>
              <a:cxnLst/>
              <a:rect l="0" t="0" r="0" b="0"/>
              <a:pathLst>
                <a:path w="379027" h="344795">
                  <a:moveTo>
                    <a:pt x="0" y="81581"/>
                  </a:moveTo>
                  <a:lnTo>
                    <a:pt x="17959" y="145032"/>
                  </a:lnTo>
                  <a:lnTo>
                    <a:pt x="27028" y="193708"/>
                  </a:lnTo>
                  <a:lnTo>
                    <a:pt x="31405" y="250895"/>
                  </a:lnTo>
                  <a:lnTo>
                    <a:pt x="38421" y="294875"/>
                  </a:lnTo>
                  <a:lnTo>
                    <a:pt x="39652" y="295137"/>
                  </a:lnTo>
                  <a:lnTo>
                    <a:pt x="41790" y="232970"/>
                  </a:lnTo>
                  <a:lnTo>
                    <a:pt x="43188" y="175570"/>
                  </a:lnTo>
                  <a:lnTo>
                    <a:pt x="50491" y="122168"/>
                  </a:lnTo>
                  <a:lnTo>
                    <a:pt x="66559" y="61609"/>
                  </a:lnTo>
                  <a:lnTo>
                    <a:pt x="79885" y="36440"/>
                  </a:lnTo>
                  <a:lnTo>
                    <a:pt x="97506" y="21354"/>
                  </a:lnTo>
                  <a:lnTo>
                    <a:pt x="127157" y="6285"/>
                  </a:lnTo>
                  <a:lnTo>
                    <a:pt x="163759" y="0"/>
                  </a:lnTo>
                  <a:lnTo>
                    <a:pt x="204239" y="9316"/>
                  </a:lnTo>
                  <a:lnTo>
                    <a:pt x="234691" y="26894"/>
                  </a:lnTo>
                  <a:lnTo>
                    <a:pt x="273221" y="63837"/>
                  </a:lnTo>
                  <a:lnTo>
                    <a:pt x="291524" y="93091"/>
                  </a:lnTo>
                  <a:lnTo>
                    <a:pt x="319150" y="153287"/>
                  </a:lnTo>
                  <a:lnTo>
                    <a:pt x="336177" y="208223"/>
                  </a:lnTo>
                  <a:lnTo>
                    <a:pt x="350805" y="264135"/>
                  </a:lnTo>
                  <a:lnTo>
                    <a:pt x="368479" y="319701"/>
                  </a:lnTo>
                  <a:lnTo>
                    <a:pt x="379026" y="3447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Slide 1</vt:lpstr>
      <vt:lpstr>Slide 2</vt:lpstr>
      <vt:lpstr>Slide 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2013-10-08T13:45:32Z</dcterms:created>
  <dcterms:modified xsi:type="dcterms:W3CDTF">2013-10-08T13:46:04Z</dcterms:modified>
</cp:coreProperties>
</file>